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8" r:id="rId5"/>
  </p:sldMasterIdLst>
  <p:notesMasterIdLst>
    <p:notesMasterId r:id="rId17"/>
  </p:notesMasterIdLst>
  <p:sldIdLst>
    <p:sldId id="3487" r:id="rId6"/>
    <p:sldId id="3501" r:id="rId7"/>
    <p:sldId id="3488" r:id="rId8"/>
    <p:sldId id="3490" r:id="rId9"/>
    <p:sldId id="3495" r:id="rId10"/>
    <p:sldId id="3497" r:id="rId11"/>
    <p:sldId id="305" r:id="rId12"/>
    <p:sldId id="3492" r:id="rId13"/>
    <p:sldId id="3493" r:id="rId14"/>
    <p:sldId id="3489" r:id="rId15"/>
    <p:sldId id="3494"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0538"/>
    <a:srgbClr val="CF0538"/>
    <a:srgbClr val="CD0539"/>
    <a:srgbClr val="D005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 Viallet" userId="f5ba93e6-6c4b-4200-bbb4-08b9d486c21d" providerId="ADAL" clId="{A4CDDE46-D8A4-4B90-BC9B-187915A0DA38}"/>
    <pc:docChg chg="custSel addSld delSld modSld">
      <pc:chgData name="Laure Viallet" userId="f5ba93e6-6c4b-4200-bbb4-08b9d486c21d" providerId="ADAL" clId="{A4CDDE46-D8A4-4B90-BC9B-187915A0DA38}" dt="2025-05-19T14:34:01.236" v="35" actId="1076"/>
      <pc:docMkLst>
        <pc:docMk/>
      </pc:docMkLst>
      <pc:sldChg chg="delSp mod delAnim">
        <pc:chgData name="Laure Viallet" userId="f5ba93e6-6c4b-4200-bbb4-08b9d486c21d" providerId="ADAL" clId="{A4CDDE46-D8A4-4B90-BC9B-187915A0DA38}" dt="2025-05-16T08:33:51.474" v="11" actId="478"/>
        <pc:sldMkLst>
          <pc:docMk/>
          <pc:sldMk cId="1582385222" sldId="3487"/>
        </pc:sldMkLst>
      </pc:sldChg>
      <pc:sldChg chg="addSp modSp new mod modClrScheme chgLayout">
        <pc:chgData name="Laure Viallet" userId="f5ba93e6-6c4b-4200-bbb4-08b9d486c21d" providerId="ADAL" clId="{A4CDDE46-D8A4-4B90-BC9B-187915A0DA38}" dt="2025-05-19T14:32:18.814" v="26" actId="14100"/>
        <pc:sldMkLst>
          <pc:docMk/>
          <pc:sldMk cId="1887766191" sldId="3498"/>
        </pc:sldMkLst>
        <pc:spChg chg="add mod">
          <ac:chgData name="Laure Viallet" userId="f5ba93e6-6c4b-4200-bbb4-08b9d486c21d" providerId="ADAL" clId="{A4CDDE46-D8A4-4B90-BC9B-187915A0DA38}" dt="2025-05-16T08:31:52.330" v="1" actId="700"/>
          <ac:spMkLst>
            <pc:docMk/>
            <pc:sldMk cId="1887766191" sldId="3498"/>
            <ac:spMk id="2" creationId="{41114487-AF32-5ED4-B300-B267454CFBFF}"/>
          </ac:spMkLst>
        </pc:spChg>
        <pc:spChg chg="add mod">
          <ac:chgData name="Laure Viallet" userId="f5ba93e6-6c4b-4200-bbb4-08b9d486c21d" providerId="ADAL" clId="{A4CDDE46-D8A4-4B90-BC9B-187915A0DA38}" dt="2025-05-16T08:31:52.330" v="1" actId="700"/>
          <ac:spMkLst>
            <pc:docMk/>
            <pc:sldMk cId="1887766191" sldId="3498"/>
            <ac:spMk id="3" creationId="{383F7AE4-9CEB-48C8-2F0E-04B8C0AD41D1}"/>
          </ac:spMkLst>
        </pc:spChg>
        <pc:picChg chg="add mod">
          <ac:chgData name="Laure Viallet" userId="f5ba93e6-6c4b-4200-bbb4-08b9d486c21d" providerId="ADAL" clId="{A4CDDE46-D8A4-4B90-BC9B-187915A0DA38}" dt="2025-05-19T14:32:18.814" v="26" actId="14100"/>
          <ac:picMkLst>
            <pc:docMk/>
            <pc:sldMk cId="1887766191" sldId="3498"/>
            <ac:picMk id="5" creationId="{F2EEE407-291C-92E8-B30C-96835C609062}"/>
          </ac:picMkLst>
        </pc:picChg>
      </pc:sldChg>
      <pc:sldChg chg="addSp delSp modSp new mod modClrScheme chgLayout">
        <pc:chgData name="Laure Viallet" userId="f5ba93e6-6c4b-4200-bbb4-08b9d486c21d" providerId="ADAL" clId="{A4CDDE46-D8A4-4B90-BC9B-187915A0DA38}" dt="2025-05-19T14:34:01.236" v="35" actId="1076"/>
        <pc:sldMkLst>
          <pc:docMk/>
          <pc:sldMk cId="3248084947" sldId="3499"/>
        </pc:sldMkLst>
        <pc:spChg chg="add mod ord">
          <ac:chgData name="Laure Viallet" userId="f5ba93e6-6c4b-4200-bbb4-08b9d486c21d" providerId="ADAL" clId="{A4CDDE46-D8A4-4B90-BC9B-187915A0DA38}" dt="2025-05-16T08:33:01.610" v="6" actId="700"/>
          <ac:spMkLst>
            <pc:docMk/>
            <pc:sldMk cId="3248084947" sldId="3499"/>
            <ac:spMk id="3" creationId="{949200F4-A708-E1BA-196B-B6E0C70E4D38}"/>
          </ac:spMkLst>
        </pc:spChg>
        <pc:spChg chg="add mod ord">
          <ac:chgData name="Laure Viallet" userId="f5ba93e6-6c4b-4200-bbb4-08b9d486c21d" providerId="ADAL" clId="{A4CDDE46-D8A4-4B90-BC9B-187915A0DA38}" dt="2025-05-16T08:33:01.610" v="6" actId="700"/>
          <ac:spMkLst>
            <pc:docMk/>
            <pc:sldMk cId="3248084947" sldId="3499"/>
            <ac:spMk id="4" creationId="{E00C3A99-FF93-E32E-3BC9-E2E50D2150A4}"/>
          </ac:spMkLst>
        </pc:spChg>
        <pc:picChg chg="add mod">
          <ac:chgData name="Laure Viallet" userId="f5ba93e6-6c4b-4200-bbb4-08b9d486c21d" providerId="ADAL" clId="{A4CDDE46-D8A4-4B90-BC9B-187915A0DA38}" dt="2025-05-19T14:34:01.236" v="35" actId="1076"/>
          <ac:picMkLst>
            <pc:docMk/>
            <pc:sldMk cId="3248084947" sldId="3499"/>
            <ac:picMk id="6" creationId="{A4BEC845-C93C-3709-2AC4-DB79686B3678}"/>
          </ac:picMkLst>
        </pc:picChg>
      </pc:sldChg>
      <pc:sldChg chg="addSp delSp modSp new mod modClrScheme chgLayout">
        <pc:chgData name="Laure Viallet" userId="f5ba93e6-6c4b-4200-bbb4-08b9d486c21d" providerId="ADAL" clId="{A4CDDE46-D8A4-4B90-BC9B-187915A0DA38}" dt="2025-05-19T14:32:45.058" v="33" actId="1076"/>
        <pc:sldMkLst>
          <pc:docMk/>
          <pc:sldMk cId="1304544149" sldId="3500"/>
        </pc:sldMkLst>
        <pc:spChg chg="add mod ord">
          <ac:chgData name="Laure Viallet" userId="f5ba93e6-6c4b-4200-bbb4-08b9d486c21d" providerId="ADAL" clId="{A4CDDE46-D8A4-4B90-BC9B-187915A0DA38}" dt="2025-05-16T08:33:36.907" v="9" actId="700"/>
          <ac:spMkLst>
            <pc:docMk/>
            <pc:sldMk cId="1304544149" sldId="3500"/>
            <ac:spMk id="3" creationId="{CB63C461-63B2-05E5-5C59-5ED823A08380}"/>
          </ac:spMkLst>
        </pc:spChg>
        <pc:spChg chg="add mod ord">
          <ac:chgData name="Laure Viallet" userId="f5ba93e6-6c4b-4200-bbb4-08b9d486c21d" providerId="ADAL" clId="{A4CDDE46-D8A4-4B90-BC9B-187915A0DA38}" dt="2025-05-16T08:33:36.907" v="9" actId="700"/>
          <ac:spMkLst>
            <pc:docMk/>
            <pc:sldMk cId="1304544149" sldId="3500"/>
            <ac:spMk id="4" creationId="{EC101D47-726C-4B9A-0946-E59F6C9072AA}"/>
          </ac:spMkLst>
        </pc:spChg>
        <pc:picChg chg="add mod">
          <ac:chgData name="Laure Viallet" userId="f5ba93e6-6c4b-4200-bbb4-08b9d486c21d" providerId="ADAL" clId="{A4CDDE46-D8A4-4B90-BC9B-187915A0DA38}" dt="2025-05-19T14:32:45.058" v="33" actId="1076"/>
          <ac:picMkLst>
            <pc:docMk/>
            <pc:sldMk cId="1304544149" sldId="3500"/>
            <ac:picMk id="6" creationId="{3EDBDD1D-B5F0-8B7E-F9AD-EC30C6522435}"/>
          </ac:picMkLst>
        </pc:picChg>
      </pc:sldChg>
      <pc:sldChg chg="delSp modSp add mod">
        <pc:chgData name="Laure Viallet" userId="f5ba93e6-6c4b-4200-bbb4-08b9d486c21d" providerId="ADAL" clId="{A4CDDE46-D8A4-4B90-BC9B-187915A0DA38}" dt="2025-05-16T08:37:53" v="18"/>
        <pc:sldMkLst>
          <pc:docMk/>
          <pc:sldMk cId="1132339664" sldId="3501"/>
        </pc:sldMkLst>
      </pc:sldChg>
      <pc:sldChg chg="new del">
        <pc:chgData name="Laure Viallet" userId="f5ba93e6-6c4b-4200-bbb4-08b9d486c21d" providerId="ADAL" clId="{A4CDDE46-D8A4-4B90-BC9B-187915A0DA38}" dt="2025-05-16T08:37:29.266" v="13" actId="47"/>
        <pc:sldMkLst>
          <pc:docMk/>
          <pc:sldMk cId="2440379199" sldId="3501"/>
        </pc:sldMkLst>
      </pc:sldChg>
    </pc:docChg>
  </pc:docChgLst>
  <pc:docChgLst>
    <pc:chgData name="Laura ARES SELLS" userId="4e84549d-a31a-4c07-b03e-268928723018" providerId="ADAL" clId="{902E5820-B274-4588-8780-E0E702D96A63}"/>
    <pc:docChg chg="undo custSel delSld modSld">
      <pc:chgData name="Laura ARES SELLS" userId="4e84549d-a31a-4c07-b03e-268928723018" providerId="ADAL" clId="{902E5820-B274-4588-8780-E0E702D96A63}" dt="2025-05-23T15:47:43.068" v="20" actId="47"/>
      <pc:docMkLst>
        <pc:docMk/>
      </pc:docMkLst>
      <pc:sldChg chg="modSp mod">
        <pc:chgData name="Laura ARES SELLS" userId="4e84549d-a31a-4c07-b03e-268928723018" providerId="ADAL" clId="{902E5820-B274-4588-8780-E0E702D96A63}" dt="2025-05-23T15:45:34.983" v="18"/>
        <pc:sldMkLst>
          <pc:docMk/>
          <pc:sldMk cId="1364889369" sldId="3490"/>
        </pc:sldMkLst>
        <pc:spChg chg="mod">
          <ac:chgData name="Laura ARES SELLS" userId="4e84549d-a31a-4c07-b03e-268928723018" providerId="ADAL" clId="{902E5820-B274-4588-8780-E0E702D96A63}" dt="2025-05-23T15:45:29.076" v="17" actId="20577"/>
          <ac:spMkLst>
            <pc:docMk/>
            <pc:sldMk cId="1364889369" sldId="3490"/>
            <ac:spMk id="3" creationId="{83F7BD0D-8EA0-B8AD-930C-4C9957404AF4}"/>
          </ac:spMkLst>
        </pc:spChg>
        <pc:spChg chg="mod">
          <ac:chgData name="Laura ARES SELLS" userId="4e84549d-a31a-4c07-b03e-268928723018" providerId="ADAL" clId="{902E5820-B274-4588-8780-E0E702D96A63}" dt="2025-05-23T15:45:34.983" v="18"/>
          <ac:spMkLst>
            <pc:docMk/>
            <pc:sldMk cId="1364889369" sldId="3490"/>
            <ac:spMk id="4" creationId="{70F2266A-FAC1-C824-6992-41BBEA63B4CB}"/>
          </ac:spMkLst>
        </pc:spChg>
      </pc:sldChg>
      <pc:sldChg chg="modSp del mod">
        <pc:chgData name="Laura ARES SELLS" userId="4e84549d-a31a-4c07-b03e-268928723018" providerId="ADAL" clId="{902E5820-B274-4588-8780-E0E702D96A63}" dt="2025-05-23T15:45:40.731" v="19" actId="47"/>
        <pc:sldMkLst>
          <pc:docMk/>
          <pc:sldMk cId="2443257675" sldId="3496"/>
        </pc:sldMkLst>
        <pc:spChg chg="mod">
          <ac:chgData name="Laura ARES SELLS" userId="4e84549d-a31a-4c07-b03e-268928723018" providerId="ADAL" clId="{902E5820-B274-4588-8780-E0E702D96A63}" dt="2025-05-23T15:41:59.758" v="1" actId="21"/>
          <ac:spMkLst>
            <pc:docMk/>
            <pc:sldMk cId="2443257675" sldId="3496"/>
            <ac:spMk id="4" creationId="{D40FBBE9-ADBC-4D8A-FCBF-90A3FC4042F0}"/>
          </ac:spMkLst>
        </pc:spChg>
      </pc:sldChg>
      <pc:sldChg chg="del">
        <pc:chgData name="Laura ARES SELLS" userId="4e84549d-a31a-4c07-b03e-268928723018" providerId="ADAL" clId="{902E5820-B274-4588-8780-E0E702D96A63}" dt="2025-05-23T15:47:43.068" v="20" actId="47"/>
        <pc:sldMkLst>
          <pc:docMk/>
          <pc:sldMk cId="1887766191" sldId="3498"/>
        </pc:sldMkLst>
      </pc:sldChg>
      <pc:sldChg chg="del">
        <pc:chgData name="Laura ARES SELLS" userId="4e84549d-a31a-4c07-b03e-268928723018" providerId="ADAL" clId="{902E5820-B274-4588-8780-E0E702D96A63}" dt="2025-05-23T15:47:43.068" v="20" actId="47"/>
        <pc:sldMkLst>
          <pc:docMk/>
          <pc:sldMk cId="3248084947" sldId="3499"/>
        </pc:sldMkLst>
      </pc:sldChg>
      <pc:sldChg chg="del">
        <pc:chgData name="Laura ARES SELLS" userId="4e84549d-a31a-4c07-b03e-268928723018" providerId="ADAL" clId="{902E5820-B274-4588-8780-E0E702D96A63}" dt="2025-05-23T15:47:43.068" v="20" actId="47"/>
        <pc:sldMkLst>
          <pc:docMk/>
          <pc:sldMk cId="1304544149" sldId="3500"/>
        </pc:sldMkLst>
      </pc:sldChg>
    </pc:docChg>
  </pc:docChgLst>
  <pc:docChgLst>
    <pc:chgData name="Laura ARES SELLS" userId="4e84549d-a31a-4c07-b03e-268928723018" providerId="ADAL" clId="{2D81F404-4053-457F-AA7A-E5134C458B51}"/>
    <pc:docChg chg="undo custSel addSld delSld modSld sldOrd">
      <pc:chgData name="Laura ARES SELLS" userId="4e84549d-a31a-4c07-b03e-268928723018" providerId="ADAL" clId="{2D81F404-4053-457F-AA7A-E5134C458B51}" dt="2025-05-19T14:30:26.609" v="1381" actId="47"/>
      <pc:docMkLst>
        <pc:docMk/>
      </pc:docMkLst>
      <pc:sldChg chg="del">
        <pc:chgData name="Laura ARES SELLS" userId="4e84549d-a31a-4c07-b03e-268928723018" providerId="ADAL" clId="{2D81F404-4053-457F-AA7A-E5134C458B51}" dt="2025-05-01T08:58:02.541" v="0" actId="47"/>
        <pc:sldMkLst>
          <pc:docMk/>
          <pc:sldMk cId="2016149578" sldId="258"/>
        </pc:sldMkLst>
      </pc:sldChg>
      <pc:sldChg chg="del">
        <pc:chgData name="Laura ARES SELLS" userId="4e84549d-a31a-4c07-b03e-268928723018" providerId="ADAL" clId="{2D81F404-4053-457F-AA7A-E5134C458B51}" dt="2025-05-01T08:58:02.541" v="0" actId="47"/>
        <pc:sldMkLst>
          <pc:docMk/>
          <pc:sldMk cId="3186586521" sldId="259"/>
        </pc:sldMkLst>
      </pc:sldChg>
      <pc:sldChg chg="del">
        <pc:chgData name="Laura ARES SELLS" userId="4e84549d-a31a-4c07-b03e-268928723018" providerId="ADAL" clId="{2D81F404-4053-457F-AA7A-E5134C458B51}" dt="2025-05-01T08:58:02.541" v="0" actId="47"/>
        <pc:sldMkLst>
          <pc:docMk/>
          <pc:sldMk cId="3355178734" sldId="260"/>
        </pc:sldMkLst>
      </pc:sldChg>
      <pc:sldChg chg="del">
        <pc:chgData name="Laura ARES SELLS" userId="4e84549d-a31a-4c07-b03e-268928723018" providerId="ADAL" clId="{2D81F404-4053-457F-AA7A-E5134C458B51}" dt="2025-05-01T08:58:02.541" v="0" actId="47"/>
        <pc:sldMkLst>
          <pc:docMk/>
          <pc:sldMk cId="2697008047" sldId="261"/>
        </pc:sldMkLst>
      </pc:sldChg>
      <pc:sldChg chg="del">
        <pc:chgData name="Laura ARES SELLS" userId="4e84549d-a31a-4c07-b03e-268928723018" providerId="ADAL" clId="{2D81F404-4053-457F-AA7A-E5134C458B51}" dt="2025-05-01T08:58:02.541" v="0" actId="47"/>
        <pc:sldMkLst>
          <pc:docMk/>
          <pc:sldMk cId="2599775638" sldId="262"/>
        </pc:sldMkLst>
      </pc:sldChg>
      <pc:sldChg chg="del">
        <pc:chgData name="Laura ARES SELLS" userId="4e84549d-a31a-4c07-b03e-268928723018" providerId="ADAL" clId="{2D81F404-4053-457F-AA7A-E5134C458B51}" dt="2025-05-01T08:58:02.541" v="0" actId="47"/>
        <pc:sldMkLst>
          <pc:docMk/>
          <pc:sldMk cId="353261639" sldId="263"/>
        </pc:sldMkLst>
      </pc:sldChg>
      <pc:sldChg chg="del">
        <pc:chgData name="Laura ARES SELLS" userId="4e84549d-a31a-4c07-b03e-268928723018" providerId="ADAL" clId="{2D81F404-4053-457F-AA7A-E5134C458B51}" dt="2025-05-01T08:58:02.541" v="0" actId="47"/>
        <pc:sldMkLst>
          <pc:docMk/>
          <pc:sldMk cId="720940061" sldId="264"/>
        </pc:sldMkLst>
      </pc:sldChg>
      <pc:sldChg chg="del">
        <pc:chgData name="Laura ARES SELLS" userId="4e84549d-a31a-4c07-b03e-268928723018" providerId="ADAL" clId="{2D81F404-4053-457F-AA7A-E5134C458B51}" dt="2025-05-01T08:58:02.541" v="0" actId="47"/>
        <pc:sldMkLst>
          <pc:docMk/>
          <pc:sldMk cId="289056598" sldId="265"/>
        </pc:sldMkLst>
      </pc:sldChg>
      <pc:sldChg chg="del">
        <pc:chgData name="Laura ARES SELLS" userId="4e84549d-a31a-4c07-b03e-268928723018" providerId="ADAL" clId="{2D81F404-4053-457F-AA7A-E5134C458B51}" dt="2025-05-01T08:58:02.541" v="0" actId="47"/>
        <pc:sldMkLst>
          <pc:docMk/>
          <pc:sldMk cId="1909766596" sldId="266"/>
        </pc:sldMkLst>
      </pc:sldChg>
      <pc:sldChg chg="del">
        <pc:chgData name="Laura ARES SELLS" userId="4e84549d-a31a-4c07-b03e-268928723018" providerId="ADAL" clId="{2D81F404-4053-457F-AA7A-E5134C458B51}" dt="2025-05-01T08:58:02.541" v="0" actId="47"/>
        <pc:sldMkLst>
          <pc:docMk/>
          <pc:sldMk cId="4054471955" sldId="267"/>
        </pc:sldMkLst>
      </pc:sldChg>
      <pc:sldChg chg="del">
        <pc:chgData name="Laura ARES SELLS" userId="4e84549d-a31a-4c07-b03e-268928723018" providerId="ADAL" clId="{2D81F404-4053-457F-AA7A-E5134C458B51}" dt="2025-05-01T08:58:02.541" v="0" actId="47"/>
        <pc:sldMkLst>
          <pc:docMk/>
          <pc:sldMk cId="1355444870" sldId="268"/>
        </pc:sldMkLst>
      </pc:sldChg>
      <pc:sldChg chg="del">
        <pc:chgData name="Laura ARES SELLS" userId="4e84549d-a31a-4c07-b03e-268928723018" providerId="ADAL" clId="{2D81F404-4053-457F-AA7A-E5134C458B51}" dt="2025-05-01T08:58:02.541" v="0" actId="47"/>
        <pc:sldMkLst>
          <pc:docMk/>
          <pc:sldMk cId="3054317854" sldId="269"/>
        </pc:sldMkLst>
      </pc:sldChg>
      <pc:sldChg chg="del">
        <pc:chgData name="Laura ARES SELLS" userId="4e84549d-a31a-4c07-b03e-268928723018" providerId="ADAL" clId="{2D81F404-4053-457F-AA7A-E5134C458B51}" dt="2025-05-01T08:58:02.541" v="0" actId="47"/>
        <pc:sldMkLst>
          <pc:docMk/>
          <pc:sldMk cId="4193437379" sldId="270"/>
        </pc:sldMkLst>
      </pc:sldChg>
      <pc:sldChg chg="del">
        <pc:chgData name="Laura ARES SELLS" userId="4e84549d-a31a-4c07-b03e-268928723018" providerId="ADAL" clId="{2D81F404-4053-457F-AA7A-E5134C458B51}" dt="2025-05-01T08:58:02.541" v="0" actId="47"/>
        <pc:sldMkLst>
          <pc:docMk/>
          <pc:sldMk cId="3411411032" sldId="271"/>
        </pc:sldMkLst>
      </pc:sldChg>
      <pc:sldChg chg="del">
        <pc:chgData name="Laura ARES SELLS" userId="4e84549d-a31a-4c07-b03e-268928723018" providerId="ADAL" clId="{2D81F404-4053-457F-AA7A-E5134C458B51}" dt="2025-05-01T08:58:02.541" v="0" actId="47"/>
        <pc:sldMkLst>
          <pc:docMk/>
          <pc:sldMk cId="4246510990" sldId="272"/>
        </pc:sldMkLst>
      </pc:sldChg>
      <pc:sldChg chg="del">
        <pc:chgData name="Laura ARES SELLS" userId="4e84549d-a31a-4c07-b03e-268928723018" providerId="ADAL" clId="{2D81F404-4053-457F-AA7A-E5134C458B51}" dt="2025-05-01T08:58:02.541" v="0" actId="47"/>
        <pc:sldMkLst>
          <pc:docMk/>
          <pc:sldMk cId="4044446151" sldId="273"/>
        </pc:sldMkLst>
      </pc:sldChg>
      <pc:sldChg chg="del">
        <pc:chgData name="Laura ARES SELLS" userId="4e84549d-a31a-4c07-b03e-268928723018" providerId="ADAL" clId="{2D81F404-4053-457F-AA7A-E5134C458B51}" dt="2025-05-01T08:58:02.541" v="0" actId="47"/>
        <pc:sldMkLst>
          <pc:docMk/>
          <pc:sldMk cId="1375729408" sldId="274"/>
        </pc:sldMkLst>
      </pc:sldChg>
      <pc:sldChg chg="del">
        <pc:chgData name="Laura ARES SELLS" userId="4e84549d-a31a-4c07-b03e-268928723018" providerId="ADAL" clId="{2D81F404-4053-457F-AA7A-E5134C458B51}" dt="2025-05-01T09:10:02.321" v="283" actId="47"/>
        <pc:sldMkLst>
          <pc:docMk/>
          <pc:sldMk cId="2145583827" sldId="275"/>
        </pc:sldMkLst>
      </pc:sldChg>
      <pc:sldChg chg="del">
        <pc:chgData name="Laura ARES SELLS" userId="4e84549d-a31a-4c07-b03e-268928723018" providerId="ADAL" clId="{2D81F404-4053-457F-AA7A-E5134C458B51}" dt="2025-05-01T08:58:02.541" v="0" actId="47"/>
        <pc:sldMkLst>
          <pc:docMk/>
          <pc:sldMk cId="1162829985" sldId="276"/>
        </pc:sldMkLst>
      </pc:sldChg>
      <pc:sldChg chg="del">
        <pc:chgData name="Laura ARES SELLS" userId="4e84549d-a31a-4c07-b03e-268928723018" providerId="ADAL" clId="{2D81F404-4053-457F-AA7A-E5134C458B51}" dt="2025-05-01T08:58:02.541" v="0" actId="47"/>
        <pc:sldMkLst>
          <pc:docMk/>
          <pc:sldMk cId="1270666050" sldId="277"/>
        </pc:sldMkLst>
      </pc:sldChg>
      <pc:sldChg chg="del">
        <pc:chgData name="Laura ARES SELLS" userId="4e84549d-a31a-4c07-b03e-268928723018" providerId="ADAL" clId="{2D81F404-4053-457F-AA7A-E5134C458B51}" dt="2025-05-01T08:58:02.541" v="0" actId="47"/>
        <pc:sldMkLst>
          <pc:docMk/>
          <pc:sldMk cId="1716020497" sldId="278"/>
        </pc:sldMkLst>
      </pc:sldChg>
      <pc:sldChg chg="del">
        <pc:chgData name="Laura ARES SELLS" userId="4e84549d-a31a-4c07-b03e-268928723018" providerId="ADAL" clId="{2D81F404-4053-457F-AA7A-E5134C458B51}" dt="2025-05-01T08:58:02.541" v="0" actId="47"/>
        <pc:sldMkLst>
          <pc:docMk/>
          <pc:sldMk cId="3004036044" sldId="279"/>
        </pc:sldMkLst>
      </pc:sldChg>
      <pc:sldChg chg="del">
        <pc:chgData name="Laura ARES SELLS" userId="4e84549d-a31a-4c07-b03e-268928723018" providerId="ADAL" clId="{2D81F404-4053-457F-AA7A-E5134C458B51}" dt="2025-05-01T08:58:02.541" v="0" actId="47"/>
        <pc:sldMkLst>
          <pc:docMk/>
          <pc:sldMk cId="2750255332" sldId="280"/>
        </pc:sldMkLst>
      </pc:sldChg>
      <pc:sldChg chg="del">
        <pc:chgData name="Laura ARES SELLS" userId="4e84549d-a31a-4c07-b03e-268928723018" providerId="ADAL" clId="{2D81F404-4053-457F-AA7A-E5134C458B51}" dt="2025-05-01T08:58:02.541" v="0" actId="47"/>
        <pc:sldMkLst>
          <pc:docMk/>
          <pc:sldMk cId="1860095067" sldId="281"/>
        </pc:sldMkLst>
      </pc:sldChg>
      <pc:sldChg chg="del">
        <pc:chgData name="Laura ARES SELLS" userId="4e84549d-a31a-4c07-b03e-268928723018" providerId="ADAL" clId="{2D81F404-4053-457F-AA7A-E5134C458B51}" dt="2025-05-01T08:58:02.541" v="0" actId="47"/>
        <pc:sldMkLst>
          <pc:docMk/>
          <pc:sldMk cId="2685804846" sldId="283"/>
        </pc:sldMkLst>
      </pc:sldChg>
      <pc:sldChg chg="del">
        <pc:chgData name="Laura ARES SELLS" userId="4e84549d-a31a-4c07-b03e-268928723018" providerId="ADAL" clId="{2D81F404-4053-457F-AA7A-E5134C458B51}" dt="2025-05-01T08:58:02.541" v="0" actId="47"/>
        <pc:sldMkLst>
          <pc:docMk/>
          <pc:sldMk cId="2865159690" sldId="285"/>
        </pc:sldMkLst>
      </pc:sldChg>
      <pc:sldChg chg="del">
        <pc:chgData name="Laura ARES SELLS" userId="4e84549d-a31a-4c07-b03e-268928723018" providerId="ADAL" clId="{2D81F404-4053-457F-AA7A-E5134C458B51}" dt="2025-05-01T08:58:02.541" v="0" actId="47"/>
        <pc:sldMkLst>
          <pc:docMk/>
          <pc:sldMk cId="3289686238" sldId="287"/>
        </pc:sldMkLst>
      </pc:sldChg>
      <pc:sldChg chg="del">
        <pc:chgData name="Laura ARES SELLS" userId="4e84549d-a31a-4c07-b03e-268928723018" providerId="ADAL" clId="{2D81F404-4053-457F-AA7A-E5134C458B51}" dt="2025-05-01T08:58:02.541" v="0" actId="47"/>
        <pc:sldMkLst>
          <pc:docMk/>
          <pc:sldMk cId="2582687947" sldId="289"/>
        </pc:sldMkLst>
      </pc:sldChg>
      <pc:sldChg chg="del">
        <pc:chgData name="Laura ARES SELLS" userId="4e84549d-a31a-4c07-b03e-268928723018" providerId="ADAL" clId="{2D81F404-4053-457F-AA7A-E5134C458B51}" dt="2025-05-01T08:58:02.541" v="0" actId="47"/>
        <pc:sldMkLst>
          <pc:docMk/>
          <pc:sldMk cId="7189289" sldId="291"/>
        </pc:sldMkLst>
      </pc:sldChg>
      <pc:sldChg chg="del">
        <pc:chgData name="Laura ARES SELLS" userId="4e84549d-a31a-4c07-b03e-268928723018" providerId="ADAL" clId="{2D81F404-4053-457F-AA7A-E5134C458B51}" dt="2025-05-01T08:58:02.541" v="0" actId="47"/>
        <pc:sldMkLst>
          <pc:docMk/>
          <pc:sldMk cId="3486043075" sldId="293"/>
        </pc:sldMkLst>
      </pc:sldChg>
      <pc:sldChg chg="del">
        <pc:chgData name="Laura ARES SELLS" userId="4e84549d-a31a-4c07-b03e-268928723018" providerId="ADAL" clId="{2D81F404-4053-457F-AA7A-E5134C458B51}" dt="2025-05-01T08:58:02.541" v="0" actId="47"/>
        <pc:sldMkLst>
          <pc:docMk/>
          <pc:sldMk cId="866802811" sldId="294"/>
        </pc:sldMkLst>
      </pc:sldChg>
      <pc:sldChg chg="del">
        <pc:chgData name="Laura ARES SELLS" userId="4e84549d-a31a-4c07-b03e-268928723018" providerId="ADAL" clId="{2D81F404-4053-457F-AA7A-E5134C458B51}" dt="2025-05-01T09:14:11.614" v="344" actId="47"/>
        <pc:sldMkLst>
          <pc:docMk/>
          <pc:sldMk cId="4057170595" sldId="295"/>
        </pc:sldMkLst>
      </pc:sldChg>
      <pc:sldChg chg="del">
        <pc:chgData name="Laura ARES SELLS" userId="4e84549d-a31a-4c07-b03e-268928723018" providerId="ADAL" clId="{2D81F404-4053-457F-AA7A-E5134C458B51}" dt="2025-05-01T08:58:02.541" v="0" actId="47"/>
        <pc:sldMkLst>
          <pc:docMk/>
          <pc:sldMk cId="1261972924" sldId="296"/>
        </pc:sldMkLst>
      </pc:sldChg>
      <pc:sldChg chg="del">
        <pc:chgData name="Laura ARES SELLS" userId="4e84549d-a31a-4c07-b03e-268928723018" providerId="ADAL" clId="{2D81F404-4053-457F-AA7A-E5134C458B51}" dt="2025-05-01T08:58:02.541" v="0" actId="47"/>
        <pc:sldMkLst>
          <pc:docMk/>
          <pc:sldMk cId="252687894" sldId="297"/>
        </pc:sldMkLst>
      </pc:sldChg>
      <pc:sldChg chg="del">
        <pc:chgData name="Laura ARES SELLS" userId="4e84549d-a31a-4c07-b03e-268928723018" providerId="ADAL" clId="{2D81F404-4053-457F-AA7A-E5134C458B51}" dt="2025-05-01T08:58:02.541" v="0" actId="47"/>
        <pc:sldMkLst>
          <pc:docMk/>
          <pc:sldMk cId="2746948755" sldId="298"/>
        </pc:sldMkLst>
      </pc:sldChg>
      <pc:sldChg chg="del">
        <pc:chgData name="Laura ARES SELLS" userId="4e84549d-a31a-4c07-b03e-268928723018" providerId="ADAL" clId="{2D81F404-4053-457F-AA7A-E5134C458B51}" dt="2025-05-01T08:58:02.541" v="0" actId="47"/>
        <pc:sldMkLst>
          <pc:docMk/>
          <pc:sldMk cId="3541082021" sldId="299"/>
        </pc:sldMkLst>
      </pc:sldChg>
      <pc:sldChg chg="del">
        <pc:chgData name="Laura ARES SELLS" userId="4e84549d-a31a-4c07-b03e-268928723018" providerId="ADAL" clId="{2D81F404-4053-457F-AA7A-E5134C458B51}" dt="2025-05-01T08:58:02.541" v="0" actId="47"/>
        <pc:sldMkLst>
          <pc:docMk/>
          <pc:sldMk cId="2388722086" sldId="300"/>
        </pc:sldMkLst>
      </pc:sldChg>
      <pc:sldChg chg="del">
        <pc:chgData name="Laura ARES SELLS" userId="4e84549d-a31a-4c07-b03e-268928723018" providerId="ADAL" clId="{2D81F404-4053-457F-AA7A-E5134C458B51}" dt="2025-05-01T08:58:02.541" v="0" actId="47"/>
        <pc:sldMkLst>
          <pc:docMk/>
          <pc:sldMk cId="34294725" sldId="301"/>
        </pc:sldMkLst>
      </pc:sldChg>
      <pc:sldChg chg="addSp delSp modSp mod ord">
        <pc:chgData name="Laura ARES SELLS" userId="4e84549d-a31a-4c07-b03e-268928723018" providerId="ADAL" clId="{2D81F404-4053-457F-AA7A-E5134C458B51}" dt="2025-05-01T09:56:02.932" v="1373" actId="1076"/>
        <pc:sldMkLst>
          <pc:docMk/>
          <pc:sldMk cId="1406882845" sldId="305"/>
        </pc:sldMkLst>
        <pc:spChg chg="mod">
          <ac:chgData name="Laura ARES SELLS" userId="4e84549d-a31a-4c07-b03e-268928723018" providerId="ADAL" clId="{2D81F404-4053-457F-AA7A-E5134C458B51}" dt="2025-05-01T09:52:11.966" v="1255" actId="20577"/>
          <ac:spMkLst>
            <pc:docMk/>
            <pc:sldMk cId="1406882845" sldId="305"/>
            <ac:spMk id="2" creationId="{37C81FEB-81F3-EEAE-F565-C75137956AD7}"/>
          </ac:spMkLst>
        </pc:spChg>
        <pc:spChg chg="mod">
          <ac:chgData name="Laura ARES SELLS" userId="4e84549d-a31a-4c07-b03e-268928723018" providerId="ADAL" clId="{2D81F404-4053-457F-AA7A-E5134C458B51}" dt="2025-05-01T09:07:44.369" v="206" actId="14100"/>
          <ac:spMkLst>
            <pc:docMk/>
            <pc:sldMk cId="1406882845" sldId="305"/>
            <ac:spMk id="3" creationId="{8C2916C6-609F-1F2C-0268-7EDBB7EC6131}"/>
          </ac:spMkLst>
        </pc:spChg>
        <pc:spChg chg="mod">
          <ac:chgData name="Laura ARES SELLS" userId="4e84549d-a31a-4c07-b03e-268928723018" providerId="ADAL" clId="{2D81F404-4053-457F-AA7A-E5134C458B51}" dt="2025-05-01T09:56:02.932" v="1373" actId="1076"/>
          <ac:spMkLst>
            <pc:docMk/>
            <pc:sldMk cId="1406882845" sldId="305"/>
            <ac:spMk id="4" creationId="{2B4B63DA-4F6F-B3A6-E8DC-8F01620339D9}"/>
          </ac:spMkLst>
        </pc:spChg>
        <pc:spChg chg="add mod">
          <ac:chgData name="Laura ARES SELLS" userId="4e84549d-a31a-4c07-b03e-268928723018" providerId="ADAL" clId="{2D81F404-4053-457F-AA7A-E5134C458B51}" dt="2025-05-01T09:56:02.932" v="1373" actId="1076"/>
          <ac:spMkLst>
            <pc:docMk/>
            <pc:sldMk cId="1406882845" sldId="305"/>
            <ac:spMk id="5" creationId="{FC501893-1FC0-CF6B-ACA8-29B7FC3FE991}"/>
          </ac:spMkLst>
        </pc:spChg>
        <pc:spChg chg="mod">
          <ac:chgData name="Laura ARES SELLS" userId="4e84549d-a31a-4c07-b03e-268928723018" providerId="ADAL" clId="{2D81F404-4053-457F-AA7A-E5134C458B51}" dt="2025-05-01T09:56:02.932" v="1373" actId="1076"/>
          <ac:spMkLst>
            <pc:docMk/>
            <pc:sldMk cId="1406882845" sldId="305"/>
            <ac:spMk id="6" creationId="{3154F2BA-F8D0-6BCC-0A04-34FDFE63ADE8}"/>
          </ac:spMkLst>
        </pc:spChg>
        <pc:spChg chg="mod">
          <ac:chgData name="Laura ARES SELLS" userId="4e84549d-a31a-4c07-b03e-268928723018" providerId="ADAL" clId="{2D81F404-4053-457F-AA7A-E5134C458B51}" dt="2025-05-01T09:52:16.448" v="1265" actId="20577"/>
          <ac:spMkLst>
            <pc:docMk/>
            <pc:sldMk cId="1406882845" sldId="305"/>
            <ac:spMk id="8" creationId="{FED3B72E-0BC2-C518-143F-42488E34996B}"/>
          </ac:spMkLst>
        </pc:spChg>
        <pc:picChg chg="mod">
          <ac:chgData name="Laura ARES SELLS" userId="4e84549d-a31a-4c07-b03e-268928723018" providerId="ADAL" clId="{2D81F404-4053-457F-AA7A-E5134C458B51}" dt="2025-05-01T09:07:39.088" v="204" actId="1076"/>
          <ac:picMkLst>
            <pc:docMk/>
            <pc:sldMk cId="1406882845" sldId="305"/>
            <ac:picMk id="7" creationId="{0CB1DA22-F8FD-E5D6-5B44-1073A67A64E7}"/>
          </ac:picMkLst>
        </pc:picChg>
      </pc:sldChg>
      <pc:sldChg chg="delSp modSp del mod">
        <pc:chgData name="Laura ARES SELLS" userId="4e84549d-a31a-4c07-b03e-268928723018" providerId="ADAL" clId="{2D81F404-4053-457F-AA7A-E5134C458B51}" dt="2025-05-01T09:10:03.528" v="284" actId="47"/>
        <pc:sldMkLst>
          <pc:docMk/>
          <pc:sldMk cId="320761190" sldId="310"/>
        </pc:sldMkLst>
      </pc:sldChg>
      <pc:sldChg chg="del">
        <pc:chgData name="Laura ARES SELLS" userId="4e84549d-a31a-4c07-b03e-268928723018" providerId="ADAL" clId="{2D81F404-4053-457F-AA7A-E5134C458B51}" dt="2025-05-19T14:30:26.609" v="1381" actId="47"/>
        <pc:sldMkLst>
          <pc:docMk/>
          <pc:sldMk cId="1301331621" sldId="3472"/>
        </pc:sldMkLst>
      </pc:sldChg>
      <pc:sldChg chg="modSp mod">
        <pc:chgData name="Laura ARES SELLS" userId="4e84549d-a31a-4c07-b03e-268928723018" providerId="ADAL" clId="{2D81F404-4053-457F-AA7A-E5134C458B51}" dt="2025-05-01T09:14:01.826" v="343" actId="20577"/>
        <pc:sldMkLst>
          <pc:docMk/>
          <pc:sldMk cId="1582385222" sldId="3487"/>
        </pc:sldMkLst>
        <pc:spChg chg="mod">
          <ac:chgData name="Laura ARES SELLS" userId="4e84549d-a31a-4c07-b03e-268928723018" providerId="ADAL" clId="{2D81F404-4053-457F-AA7A-E5134C458B51}" dt="2025-05-01T09:14:01.826" v="343" actId="20577"/>
          <ac:spMkLst>
            <pc:docMk/>
            <pc:sldMk cId="1582385222" sldId="3487"/>
            <ac:spMk id="3" creationId="{39C21BCB-0D22-5EC7-C6AA-D2DB7ADC8810}"/>
          </ac:spMkLst>
        </pc:spChg>
      </pc:sldChg>
      <pc:sldChg chg="addSp modSp mod">
        <pc:chgData name="Laura ARES SELLS" userId="4e84549d-a31a-4c07-b03e-268928723018" providerId="ADAL" clId="{2D81F404-4053-457F-AA7A-E5134C458B51}" dt="2025-05-01T09:42:24.792" v="970" actId="20577"/>
        <pc:sldMkLst>
          <pc:docMk/>
          <pc:sldMk cId="3885601389" sldId="3488"/>
        </pc:sldMkLst>
        <pc:spChg chg="mod">
          <ac:chgData name="Laura ARES SELLS" userId="4e84549d-a31a-4c07-b03e-268928723018" providerId="ADAL" clId="{2D81F404-4053-457F-AA7A-E5134C458B51}" dt="2025-05-01T09:42:24.792" v="970" actId="20577"/>
          <ac:spMkLst>
            <pc:docMk/>
            <pc:sldMk cId="3885601389" sldId="3488"/>
            <ac:spMk id="2" creationId="{AF4079BF-E7F4-138F-A198-4CB1A5C74762}"/>
          </ac:spMkLst>
        </pc:spChg>
        <pc:spChg chg="add mod">
          <ac:chgData name="Laura ARES SELLS" userId="4e84549d-a31a-4c07-b03e-268928723018" providerId="ADAL" clId="{2D81F404-4053-457F-AA7A-E5134C458B51}" dt="2025-05-01T09:19:18.340" v="478" actId="1038"/>
          <ac:spMkLst>
            <pc:docMk/>
            <pc:sldMk cId="3885601389" sldId="3488"/>
            <ac:spMk id="3" creationId="{6A59C9AE-9773-BF5D-B35E-1B7C471238FD}"/>
          </ac:spMkLst>
        </pc:spChg>
        <pc:spChg chg="mod">
          <ac:chgData name="Laura ARES SELLS" userId="4e84549d-a31a-4c07-b03e-268928723018" providerId="ADAL" clId="{2D81F404-4053-457F-AA7A-E5134C458B51}" dt="2025-05-01T09:19:14.239" v="464" actId="1076"/>
          <ac:spMkLst>
            <pc:docMk/>
            <pc:sldMk cId="3885601389" sldId="3488"/>
            <ac:spMk id="5" creationId="{03A767DC-CB1E-87B6-E8A0-7F116091AF1F}"/>
          </ac:spMkLst>
        </pc:spChg>
        <pc:spChg chg="mod">
          <ac:chgData name="Laura ARES SELLS" userId="4e84549d-a31a-4c07-b03e-268928723018" providerId="ADAL" clId="{2D81F404-4053-457F-AA7A-E5134C458B51}" dt="2025-05-01T09:18:18.056" v="440" actId="1076"/>
          <ac:spMkLst>
            <pc:docMk/>
            <pc:sldMk cId="3885601389" sldId="3488"/>
            <ac:spMk id="6" creationId="{A23CF8ED-C0D4-8F3B-4BBE-3130FEBBA443}"/>
          </ac:spMkLst>
        </pc:spChg>
        <pc:spChg chg="mod">
          <ac:chgData name="Laura ARES SELLS" userId="4e84549d-a31a-4c07-b03e-268928723018" providerId="ADAL" clId="{2D81F404-4053-457F-AA7A-E5134C458B51}" dt="2025-05-01T09:18:18.056" v="440" actId="1076"/>
          <ac:spMkLst>
            <pc:docMk/>
            <pc:sldMk cId="3885601389" sldId="3488"/>
            <ac:spMk id="7" creationId="{3DBD311D-4518-65D3-0BD8-7748D1183E06}"/>
          </ac:spMkLst>
        </pc:spChg>
        <pc:spChg chg="mod">
          <ac:chgData name="Laura ARES SELLS" userId="4e84549d-a31a-4c07-b03e-268928723018" providerId="ADAL" clId="{2D81F404-4053-457F-AA7A-E5134C458B51}" dt="2025-05-01T09:18:18.056" v="440" actId="1076"/>
          <ac:spMkLst>
            <pc:docMk/>
            <pc:sldMk cId="3885601389" sldId="3488"/>
            <ac:spMk id="8" creationId="{D54FA8FA-87A8-7E97-9DDB-38C69D702283}"/>
          </ac:spMkLst>
        </pc:spChg>
        <pc:spChg chg="add mod">
          <ac:chgData name="Laura ARES SELLS" userId="4e84549d-a31a-4c07-b03e-268928723018" providerId="ADAL" clId="{2D81F404-4053-457F-AA7A-E5134C458B51}" dt="2025-05-01T09:19:18.340" v="478" actId="1038"/>
          <ac:spMkLst>
            <pc:docMk/>
            <pc:sldMk cId="3885601389" sldId="3488"/>
            <ac:spMk id="9" creationId="{8180BD3E-171E-8707-B615-B2351AC3B435}"/>
          </ac:spMkLst>
        </pc:spChg>
        <pc:cxnChg chg="add mod">
          <ac:chgData name="Laura ARES SELLS" userId="4e84549d-a31a-4c07-b03e-268928723018" providerId="ADAL" clId="{2D81F404-4053-457F-AA7A-E5134C458B51}" dt="2025-05-01T09:19:18.340" v="478" actId="1038"/>
          <ac:cxnSpMkLst>
            <pc:docMk/>
            <pc:sldMk cId="3885601389" sldId="3488"/>
            <ac:cxnSpMk id="11" creationId="{144689D4-BDD9-F51A-97D3-D4FEF4F69DA9}"/>
          </ac:cxnSpMkLst>
        </pc:cxnChg>
      </pc:sldChg>
      <pc:sldChg chg="addSp delSp modSp mod">
        <pc:chgData name="Laura ARES SELLS" userId="4e84549d-a31a-4c07-b03e-268928723018" providerId="ADAL" clId="{2D81F404-4053-457F-AA7A-E5134C458B51}" dt="2025-05-01T09:53:49.788" v="1317" actId="113"/>
        <pc:sldMkLst>
          <pc:docMk/>
          <pc:sldMk cId="1061564234" sldId="3489"/>
        </pc:sldMkLst>
        <pc:spChg chg="mod">
          <ac:chgData name="Laura ARES SELLS" userId="4e84549d-a31a-4c07-b03e-268928723018" providerId="ADAL" clId="{2D81F404-4053-457F-AA7A-E5134C458B51}" dt="2025-05-01T09:53:49.788" v="1317" actId="113"/>
          <ac:spMkLst>
            <pc:docMk/>
            <pc:sldMk cId="1061564234" sldId="3489"/>
            <ac:spMk id="3" creationId="{D166C499-A827-5568-A412-226EAE22A197}"/>
          </ac:spMkLst>
        </pc:spChg>
        <pc:spChg chg="add mod">
          <ac:chgData name="Laura ARES SELLS" userId="4e84549d-a31a-4c07-b03e-268928723018" providerId="ADAL" clId="{2D81F404-4053-457F-AA7A-E5134C458B51}" dt="2025-05-01T09:53:46.832" v="1316" actId="20577"/>
          <ac:spMkLst>
            <pc:docMk/>
            <pc:sldMk cId="1061564234" sldId="3489"/>
            <ac:spMk id="5" creationId="{DD8782AC-2D20-0112-BE4E-E060B98D4FBF}"/>
          </ac:spMkLst>
        </pc:spChg>
      </pc:sldChg>
      <pc:sldChg chg="addSp delSp modSp add mod">
        <pc:chgData name="Laura ARES SELLS" userId="4e84549d-a31a-4c07-b03e-268928723018" providerId="ADAL" clId="{2D81F404-4053-457F-AA7A-E5134C458B51}" dt="2025-05-01T09:44:27.536" v="1023" actId="20577"/>
        <pc:sldMkLst>
          <pc:docMk/>
          <pc:sldMk cId="1364889369" sldId="3490"/>
        </pc:sldMkLst>
        <pc:spChg chg="mod">
          <ac:chgData name="Laura ARES SELLS" userId="4e84549d-a31a-4c07-b03e-268928723018" providerId="ADAL" clId="{2D81F404-4053-457F-AA7A-E5134C458B51}" dt="2025-05-01T09:19:49.521" v="480" actId="6549"/>
          <ac:spMkLst>
            <pc:docMk/>
            <pc:sldMk cId="1364889369" sldId="3490"/>
            <ac:spMk id="3" creationId="{83F7BD0D-8EA0-B8AD-930C-4C9957404AF4}"/>
          </ac:spMkLst>
        </pc:spChg>
        <pc:spChg chg="mod">
          <ac:chgData name="Laura ARES SELLS" userId="4e84549d-a31a-4c07-b03e-268928723018" providerId="ADAL" clId="{2D81F404-4053-457F-AA7A-E5134C458B51}" dt="2025-05-01T09:44:27.536" v="1023" actId="20577"/>
          <ac:spMkLst>
            <pc:docMk/>
            <pc:sldMk cId="1364889369" sldId="3490"/>
            <ac:spMk id="4" creationId="{70F2266A-FAC1-C824-6992-41BBEA63B4CB}"/>
          </ac:spMkLst>
        </pc:spChg>
      </pc:sldChg>
      <pc:sldChg chg="modSp add del mod ord">
        <pc:chgData name="Laura ARES SELLS" userId="4e84549d-a31a-4c07-b03e-268928723018" providerId="ADAL" clId="{2D81F404-4053-457F-AA7A-E5134C458B51}" dt="2025-05-01T09:26:09.762" v="714" actId="47"/>
        <pc:sldMkLst>
          <pc:docMk/>
          <pc:sldMk cId="1542857029" sldId="3491"/>
        </pc:sldMkLst>
      </pc:sldChg>
      <pc:sldChg chg="addSp delSp modSp add mod modNotesTx">
        <pc:chgData name="Laura ARES SELLS" userId="4e84549d-a31a-4c07-b03e-268928723018" providerId="ADAL" clId="{2D81F404-4053-457F-AA7A-E5134C458B51}" dt="2025-05-01T09:52:20.507" v="1267"/>
        <pc:sldMkLst>
          <pc:docMk/>
          <pc:sldMk cId="3646764948" sldId="3492"/>
        </pc:sldMkLst>
        <pc:spChg chg="mod">
          <ac:chgData name="Laura ARES SELLS" userId="4e84549d-a31a-4c07-b03e-268928723018" providerId="ADAL" clId="{2D81F404-4053-457F-AA7A-E5134C458B51}" dt="2025-05-01T09:28:50.349" v="820" actId="113"/>
          <ac:spMkLst>
            <pc:docMk/>
            <pc:sldMk cId="3646764948" sldId="3492"/>
            <ac:spMk id="2" creationId="{CA0AEB5A-B3B7-44F7-EDA6-5D118FE78486}"/>
          </ac:spMkLst>
        </pc:spChg>
        <pc:spChg chg="add mod">
          <ac:chgData name="Laura ARES SELLS" userId="4e84549d-a31a-4c07-b03e-268928723018" providerId="ADAL" clId="{2D81F404-4053-457F-AA7A-E5134C458B51}" dt="2025-05-01T09:52:20.507" v="1267"/>
          <ac:spMkLst>
            <pc:docMk/>
            <pc:sldMk cId="3646764948" sldId="3492"/>
            <ac:spMk id="3" creationId="{F00F987C-DFB0-2820-192D-0D1763EBC830}"/>
          </ac:spMkLst>
        </pc:spChg>
        <pc:spChg chg="mod">
          <ac:chgData name="Laura ARES SELLS" userId="4e84549d-a31a-4c07-b03e-268928723018" providerId="ADAL" clId="{2D81F404-4053-457F-AA7A-E5134C458B51}" dt="2025-05-01T09:09:26.514" v="278" actId="20577"/>
          <ac:spMkLst>
            <pc:docMk/>
            <pc:sldMk cId="3646764948" sldId="3492"/>
            <ac:spMk id="4" creationId="{4CDF5DA5-704D-2515-5653-B6146EE22EF2}"/>
          </ac:spMkLst>
        </pc:spChg>
        <pc:spChg chg="mod">
          <ac:chgData name="Laura ARES SELLS" userId="4e84549d-a31a-4c07-b03e-268928723018" providerId="ADAL" clId="{2D81F404-4053-457F-AA7A-E5134C458B51}" dt="2025-05-01T09:08:14.435" v="211" actId="1076"/>
          <ac:spMkLst>
            <pc:docMk/>
            <pc:sldMk cId="3646764948" sldId="3492"/>
            <ac:spMk id="5" creationId="{E99B72BA-81B9-844D-9843-75C1243842E3}"/>
          </ac:spMkLst>
        </pc:spChg>
        <pc:spChg chg="mod">
          <ac:chgData name="Laura ARES SELLS" userId="4e84549d-a31a-4c07-b03e-268928723018" providerId="ADAL" clId="{2D81F404-4053-457F-AA7A-E5134C458B51}" dt="2025-05-01T09:08:14.435" v="211" actId="1076"/>
          <ac:spMkLst>
            <pc:docMk/>
            <pc:sldMk cId="3646764948" sldId="3492"/>
            <ac:spMk id="6" creationId="{7A2D6E74-76B3-61A3-9405-C87BC372F31F}"/>
          </ac:spMkLst>
        </pc:spChg>
        <pc:spChg chg="add mod">
          <ac:chgData name="Laura ARES SELLS" userId="4e84549d-a31a-4c07-b03e-268928723018" providerId="ADAL" clId="{2D81F404-4053-457F-AA7A-E5134C458B51}" dt="2025-05-01T09:08:07.555" v="209" actId="1076"/>
          <ac:spMkLst>
            <pc:docMk/>
            <pc:sldMk cId="3646764948" sldId="3492"/>
            <ac:spMk id="9" creationId="{3558DC05-3687-E717-79E2-EFFCCF325044}"/>
          </ac:spMkLst>
        </pc:spChg>
        <pc:spChg chg="add mod">
          <ac:chgData name="Laura ARES SELLS" userId="4e84549d-a31a-4c07-b03e-268928723018" providerId="ADAL" clId="{2D81F404-4053-457F-AA7A-E5134C458B51}" dt="2025-05-01T09:09:39.408" v="281" actId="1076"/>
          <ac:spMkLst>
            <pc:docMk/>
            <pc:sldMk cId="3646764948" sldId="3492"/>
            <ac:spMk id="10" creationId="{BF191F83-6903-2F13-59A6-E479EA1EAFE9}"/>
          </ac:spMkLst>
        </pc:spChg>
      </pc:sldChg>
      <pc:sldChg chg="addSp delSp modSp add mod">
        <pc:chgData name="Laura ARES SELLS" userId="4e84549d-a31a-4c07-b03e-268928723018" providerId="ADAL" clId="{2D81F404-4053-457F-AA7A-E5134C458B51}" dt="2025-05-01T09:56:07.904" v="1374" actId="1076"/>
        <pc:sldMkLst>
          <pc:docMk/>
          <pc:sldMk cId="543266316" sldId="3493"/>
        </pc:sldMkLst>
        <pc:spChg chg="mod">
          <ac:chgData name="Laura ARES SELLS" userId="4e84549d-a31a-4c07-b03e-268928723018" providerId="ADAL" clId="{2D81F404-4053-457F-AA7A-E5134C458B51}" dt="2025-05-01T09:51:13.095" v="1206" actId="20577"/>
          <ac:spMkLst>
            <pc:docMk/>
            <pc:sldMk cId="543266316" sldId="3493"/>
            <ac:spMk id="2" creationId="{F9EE37B4-7123-11E7-4118-1A9E7E4F657A}"/>
          </ac:spMkLst>
        </pc:spChg>
        <pc:spChg chg="add mod">
          <ac:chgData name="Laura ARES SELLS" userId="4e84549d-a31a-4c07-b03e-268928723018" providerId="ADAL" clId="{2D81F404-4053-457F-AA7A-E5134C458B51}" dt="2025-05-01T09:30:12.234" v="825" actId="1076"/>
          <ac:spMkLst>
            <pc:docMk/>
            <pc:sldMk cId="543266316" sldId="3493"/>
            <ac:spMk id="4" creationId="{DB833E32-259F-72C3-79F0-98DBF9AE89C8}"/>
          </ac:spMkLst>
        </pc:spChg>
        <pc:spChg chg="add mod">
          <ac:chgData name="Laura ARES SELLS" userId="4e84549d-a31a-4c07-b03e-268928723018" providerId="ADAL" clId="{2D81F404-4053-457F-AA7A-E5134C458B51}" dt="2025-05-01T09:56:07.904" v="1374" actId="1076"/>
          <ac:spMkLst>
            <pc:docMk/>
            <pc:sldMk cId="543266316" sldId="3493"/>
            <ac:spMk id="6" creationId="{846224CF-B56E-2C0A-ECAA-7111D115D151}"/>
          </ac:spMkLst>
        </pc:spChg>
        <pc:spChg chg="add mod">
          <ac:chgData name="Laura ARES SELLS" userId="4e84549d-a31a-4c07-b03e-268928723018" providerId="ADAL" clId="{2D81F404-4053-457F-AA7A-E5134C458B51}" dt="2025-05-01T09:31:47.169" v="839" actId="1076"/>
          <ac:spMkLst>
            <pc:docMk/>
            <pc:sldMk cId="543266316" sldId="3493"/>
            <ac:spMk id="9" creationId="{EA8A0719-72C0-D7CC-928B-C7BAF148CA9C}"/>
          </ac:spMkLst>
        </pc:spChg>
        <pc:spChg chg="add mod">
          <ac:chgData name="Laura ARES SELLS" userId="4e84549d-a31a-4c07-b03e-268928723018" providerId="ADAL" clId="{2D81F404-4053-457F-AA7A-E5134C458B51}" dt="2025-05-01T09:32:05.556" v="846" actId="14100"/>
          <ac:spMkLst>
            <pc:docMk/>
            <pc:sldMk cId="543266316" sldId="3493"/>
            <ac:spMk id="10" creationId="{B44DD86E-49A5-BDF0-AADD-F5FB219A1D96}"/>
          </ac:spMkLst>
        </pc:spChg>
        <pc:spChg chg="add mod">
          <ac:chgData name="Laura ARES SELLS" userId="4e84549d-a31a-4c07-b03e-268928723018" providerId="ADAL" clId="{2D81F404-4053-457F-AA7A-E5134C458B51}" dt="2025-05-01T09:52:23.492" v="1269"/>
          <ac:spMkLst>
            <pc:docMk/>
            <pc:sldMk cId="543266316" sldId="3493"/>
            <ac:spMk id="11" creationId="{4250DC8A-4E6F-22E8-E175-7F057B1F28E6}"/>
          </ac:spMkLst>
        </pc:spChg>
        <pc:picChg chg="add mod">
          <ac:chgData name="Laura ARES SELLS" userId="4e84549d-a31a-4c07-b03e-268928723018" providerId="ADAL" clId="{2D81F404-4053-457F-AA7A-E5134C458B51}" dt="2025-05-01T09:30:08.210" v="824" actId="1076"/>
          <ac:picMkLst>
            <pc:docMk/>
            <pc:sldMk cId="543266316" sldId="3493"/>
            <ac:picMk id="3" creationId="{08215767-D189-6273-1D44-A9BCFBCBE90D}"/>
          </ac:picMkLst>
        </pc:picChg>
        <pc:picChg chg="add mod">
          <ac:chgData name="Laura ARES SELLS" userId="4e84549d-a31a-4c07-b03e-268928723018" providerId="ADAL" clId="{2D81F404-4053-457F-AA7A-E5134C458B51}" dt="2025-05-01T09:31:43.663" v="838" actId="14100"/>
          <ac:picMkLst>
            <pc:docMk/>
            <pc:sldMk cId="543266316" sldId="3493"/>
            <ac:picMk id="7" creationId="{60891789-1034-576E-FD85-6FF8CE7B1B10}"/>
          </ac:picMkLst>
        </pc:picChg>
      </pc:sldChg>
      <pc:sldChg chg="new">
        <pc:chgData name="Laura ARES SELLS" userId="4e84549d-a31a-4c07-b03e-268928723018" providerId="ADAL" clId="{2D81F404-4053-457F-AA7A-E5134C458B51}" dt="2025-05-01T09:10:43.414" v="322" actId="680"/>
        <pc:sldMkLst>
          <pc:docMk/>
          <pc:sldMk cId="1066213279" sldId="3494"/>
        </pc:sldMkLst>
      </pc:sldChg>
      <pc:sldChg chg="addSp delSp modSp add mod chgLayout">
        <pc:chgData name="Laura ARES SELLS" userId="4e84549d-a31a-4c07-b03e-268928723018" providerId="ADAL" clId="{2D81F404-4053-457F-AA7A-E5134C458B51}" dt="2025-05-01T09:49:05.298" v="1133" actId="1035"/>
        <pc:sldMkLst>
          <pc:docMk/>
          <pc:sldMk cId="3310716701" sldId="3495"/>
        </pc:sldMkLst>
        <pc:spChg chg="mod ord">
          <ac:chgData name="Laura ARES SELLS" userId="4e84549d-a31a-4c07-b03e-268928723018" providerId="ADAL" clId="{2D81F404-4053-457F-AA7A-E5134C458B51}" dt="2025-05-01T09:24:07.109" v="608" actId="700"/>
          <ac:spMkLst>
            <pc:docMk/>
            <pc:sldMk cId="3310716701" sldId="3495"/>
            <ac:spMk id="3" creationId="{55B7320C-5DF1-2172-063F-E73C5F25B54E}"/>
          </ac:spMkLst>
        </pc:spChg>
        <pc:spChg chg="add mod">
          <ac:chgData name="Laura ARES SELLS" userId="4e84549d-a31a-4c07-b03e-268928723018" providerId="ADAL" clId="{2D81F404-4053-457F-AA7A-E5134C458B51}" dt="2025-05-01T09:49:05.298" v="1133" actId="1035"/>
          <ac:spMkLst>
            <pc:docMk/>
            <pc:sldMk cId="3310716701" sldId="3495"/>
            <ac:spMk id="4" creationId="{ABEAF4CA-E130-D6E0-E741-492D23BFCC9F}"/>
          </ac:spMkLst>
        </pc:spChg>
        <pc:spChg chg="add mod">
          <ac:chgData name="Laura ARES SELLS" userId="4e84549d-a31a-4c07-b03e-268928723018" providerId="ADAL" clId="{2D81F404-4053-457F-AA7A-E5134C458B51}" dt="2025-05-01T09:49:05.298" v="1133" actId="1035"/>
          <ac:spMkLst>
            <pc:docMk/>
            <pc:sldMk cId="3310716701" sldId="3495"/>
            <ac:spMk id="5" creationId="{FA4A6061-212B-15F9-B170-285F23A47C7E}"/>
          </ac:spMkLst>
        </pc:spChg>
        <pc:spChg chg="add mod">
          <ac:chgData name="Laura ARES SELLS" userId="4e84549d-a31a-4c07-b03e-268928723018" providerId="ADAL" clId="{2D81F404-4053-457F-AA7A-E5134C458B51}" dt="2025-05-01T09:49:05.298" v="1133" actId="1035"/>
          <ac:spMkLst>
            <pc:docMk/>
            <pc:sldMk cId="3310716701" sldId="3495"/>
            <ac:spMk id="7" creationId="{D0583C3D-2EFE-3507-BB2D-6E339FFAB960}"/>
          </ac:spMkLst>
        </pc:spChg>
        <pc:spChg chg="add mod">
          <ac:chgData name="Laura ARES SELLS" userId="4e84549d-a31a-4c07-b03e-268928723018" providerId="ADAL" clId="{2D81F404-4053-457F-AA7A-E5134C458B51}" dt="2025-05-01T09:49:05.298" v="1133" actId="1035"/>
          <ac:spMkLst>
            <pc:docMk/>
            <pc:sldMk cId="3310716701" sldId="3495"/>
            <ac:spMk id="8" creationId="{06F33D6B-2C9A-715A-B451-655B2320E381}"/>
          </ac:spMkLst>
        </pc:spChg>
        <pc:spChg chg="add mod">
          <ac:chgData name="Laura ARES SELLS" userId="4e84549d-a31a-4c07-b03e-268928723018" providerId="ADAL" clId="{2D81F404-4053-457F-AA7A-E5134C458B51}" dt="2025-05-01T09:49:05.298" v="1133" actId="1035"/>
          <ac:spMkLst>
            <pc:docMk/>
            <pc:sldMk cId="3310716701" sldId="3495"/>
            <ac:spMk id="19" creationId="{EC383399-3F9C-E25D-7B0C-E52D237EC83C}"/>
          </ac:spMkLst>
        </pc:spChg>
        <pc:spChg chg="add mod">
          <ac:chgData name="Laura ARES SELLS" userId="4e84549d-a31a-4c07-b03e-268928723018" providerId="ADAL" clId="{2D81F404-4053-457F-AA7A-E5134C458B51}" dt="2025-05-01T09:49:05.298" v="1133" actId="1035"/>
          <ac:spMkLst>
            <pc:docMk/>
            <pc:sldMk cId="3310716701" sldId="3495"/>
            <ac:spMk id="20" creationId="{43174A41-5AFF-B200-BBD1-595B9311CAD1}"/>
          </ac:spMkLst>
        </pc:spChg>
        <pc:cxnChg chg="add mod">
          <ac:chgData name="Laura ARES SELLS" userId="4e84549d-a31a-4c07-b03e-268928723018" providerId="ADAL" clId="{2D81F404-4053-457F-AA7A-E5134C458B51}" dt="2025-05-01T09:49:05.298" v="1133" actId="1035"/>
          <ac:cxnSpMkLst>
            <pc:docMk/>
            <pc:sldMk cId="3310716701" sldId="3495"/>
            <ac:cxnSpMk id="6" creationId="{431A63D0-43F0-EE05-5373-C96A68D67DE0}"/>
          </ac:cxnSpMkLst>
        </pc:cxnChg>
        <pc:cxnChg chg="add mod">
          <ac:chgData name="Laura ARES SELLS" userId="4e84549d-a31a-4c07-b03e-268928723018" providerId="ADAL" clId="{2D81F404-4053-457F-AA7A-E5134C458B51}" dt="2025-05-01T09:49:05.298" v="1133" actId="1035"/>
          <ac:cxnSpMkLst>
            <pc:docMk/>
            <pc:sldMk cId="3310716701" sldId="3495"/>
            <ac:cxnSpMk id="9" creationId="{9F1E1240-9D6D-6A18-E5E4-F6061BB5996D}"/>
          </ac:cxnSpMkLst>
        </pc:cxnChg>
        <pc:cxnChg chg="add mod">
          <ac:chgData name="Laura ARES SELLS" userId="4e84549d-a31a-4c07-b03e-268928723018" providerId="ADAL" clId="{2D81F404-4053-457F-AA7A-E5134C458B51}" dt="2025-05-01T09:49:05.298" v="1133" actId="1035"/>
          <ac:cxnSpMkLst>
            <pc:docMk/>
            <pc:sldMk cId="3310716701" sldId="3495"/>
            <ac:cxnSpMk id="21" creationId="{B8DB370D-7256-E300-5211-0904D8222744}"/>
          </ac:cxnSpMkLst>
        </pc:cxnChg>
      </pc:sldChg>
      <pc:sldChg chg="addSp delSp modSp add mod">
        <pc:chgData name="Laura ARES SELLS" userId="4e84549d-a31a-4c07-b03e-268928723018" providerId="ADAL" clId="{2D81F404-4053-457F-AA7A-E5134C458B51}" dt="2025-05-01T09:54:34.095" v="1334" actId="20577"/>
        <pc:sldMkLst>
          <pc:docMk/>
          <pc:sldMk cId="2443257675" sldId="3496"/>
        </pc:sldMkLst>
        <pc:spChg chg="mod">
          <ac:chgData name="Laura ARES SELLS" userId="4e84549d-a31a-4c07-b03e-268928723018" providerId="ADAL" clId="{2D81F404-4053-457F-AA7A-E5134C458B51}" dt="2025-05-01T09:54:34.095" v="1334" actId="20577"/>
          <ac:spMkLst>
            <pc:docMk/>
            <pc:sldMk cId="2443257675" sldId="3496"/>
            <ac:spMk id="3" creationId="{435903A8-F52F-DDBB-DA8E-AA0EB198D138}"/>
          </ac:spMkLst>
        </pc:spChg>
        <pc:spChg chg="mod">
          <ac:chgData name="Laura ARES SELLS" userId="4e84549d-a31a-4c07-b03e-268928723018" providerId="ADAL" clId="{2D81F404-4053-457F-AA7A-E5134C458B51}" dt="2025-05-01T09:44:33.844" v="1025" actId="20577"/>
          <ac:spMkLst>
            <pc:docMk/>
            <pc:sldMk cId="2443257675" sldId="3496"/>
            <ac:spMk id="4" creationId="{D40FBBE9-ADBC-4D8A-FCBF-90A3FC4042F0}"/>
          </ac:spMkLst>
        </pc:spChg>
      </pc:sldChg>
      <pc:sldChg chg="addSp delSp modSp add del mod">
        <pc:chgData name="Laura ARES SELLS" userId="4e84549d-a31a-4c07-b03e-268928723018" providerId="ADAL" clId="{2D81F404-4053-457F-AA7A-E5134C458B51}" dt="2025-05-01T09:26:06.963" v="713" actId="47"/>
        <pc:sldMkLst>
          <pc:docMk/>
          <pc:sldMk cId="3469770217" sldId="3496"/>
        </pc:sldMkLst>
      </pc:sldChg>
      <pc:sldChg chg="addSp delSp modSp add mod">
        <pc:chgData name="Laura ARES SELLS" userId="4e84549d-a31a-4c07-b03e-268928723018" providerId="ADAL" clId="{2D81F404-4053-457F-AA7A-E5134C458B51}" dt="2025-05-01T09:55:54.799" v="1372" actId="20577"/>
        <pc:sldMkLst>
          <pc:docMk/>
          <pc:sldMk cId="872972412" sldId="3497"/>
        </pc:sldMkLst>
        <pc:spChg chg="mod">
          <ac:chgData name="Laura ARES SELLS" userId="4e84549d-a31a-4c07-b03e-268928723018" providerId="ADAL" clId="{2D81F404-4053-457F-AA7A-E5134C458B51}" dt="2025-05-01T09:51:44.138" v="1226" actId="20577"/>
          <ac:spMkLst>
            <pc:docMk/>
            <pc:sldMk cId="872972412" sldId="3497"/>
            <ac:spMk id="3" creationId="{14C85534-1B06-4025-8569-29D4FB7F4336}"/>
          </ac:spMkLst>
        </pc:spChg>
        <pc:spChg chg="mod">
          <ac:chgData name="Laura ARES SELLS" userId="4e84549d-a31a-4c07-b03e-268928723018" providerId="ADAL" clId="{2D81F404-4053-457F-AA7A-E5134C458B51}" dt="2025-05-01T09:55:54.799" v="1372" actId="20577"/>
          <ac:spMkLst>
            <pc:docMk/>
            <pc:sldMk cId="872972412" sldId="3497"/>
            <ac:spMk id="4" creationId="{E631645D-303D-0657-6EE2-FBF514F2A89C}"/>
          </ac:spMkLst>
        </pc:spChg>
      </pc:sldChg>
      <pc:sldChg chg="addSp modSp add del mod">
        <pc:chgData name="Laura ARES SELLS" userId="4e84549d-a31a-4c07-b03e-268928723018" providerId="ADAL" clId="{2D81F404-4053-457F-AA7A-E5134C458B51}" dt="2025-05-19T14:30:24.519" v="1380" actId="1076"/>
        <pc:sldMkLst>
          <pc:docMk/>
          <pc:sldMk cId="1132339664" sldId="3501"/>
        </pc:sldMkLst>
        <pc:picChg chg="add mod">
          <ac:chgData name="Laura ARES SELLS" userId="4e84549d-a31a-4c07-b03e-268928723018" providerId="ADAL" clId="{2D81F404-4053-457F-AA7A-E5134C458B51}" dt="2025-05-19T14:30:24.519" v="1380" actId="1076"/>
          <ac:picMkLst>
            <pc:docMk/>
            <pc:sldMk cId="1132339664" sldId="3501"/>
            <ac:picMk id="3" creationId="{5D9E02AA-3F5E-59B7-8B73-E824FE2897F1}"/>
          </ac:picMkLst>
        </pc:picChg>
      </pc:sldChg>
      <pc:sldMasterChg chg="delSldLayout">
        <pc:chgData name="Laura ARES SELLS" userId="4e84549d-a31a-4c07-b03e-268928723018" providerId="ADAL" clId="{2D81F404-4053-457F-AA7A-E5134C458B51}" dt="2025-05-19T14:30:26.609" v="1381" actId="47"/>
        <pc:sldMasterMkLst>
          <pc:docMk/>
          <pc:sldMasterMk cId="1369425706" sldId="2147483648"/>
        </pc:sldMasterMkLst>
        <pc:sldLayoutChg chg="del">
          <pc:chgData name="Laura ARES SELLS" userId="4e84549d-a31a-4c07-b03e-268928723018" providerId="ADAL" clId="{2D81F404-4053-457F-AA7A-E5134C458B51}" dt="2025-05-19T14:30:26.609" v="1381" actId="47"/>
          <pc:sldLayoutMkLst>
            <pc:docMk/>
            <pc:sldMasterMk cId="1369425706" sldId="2147483648"/>
            <pc:sldLayoutMk cId="771366708" sldId="214748373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49A1E-1368-B145-8048-9D03999D2EC5}" type="datetimeFigureOut">
              <a:rPr lang="it-IT" smtClean="0"/>
              <a:t>23/05/2025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CC99E8-CABE-A744-9BD2-AE6C884E32F6}" type="slidenum">
              <a:rPr lang="it-IT" smtClean="0"/>
              <a:t>‹#›</a:t>
            </a:fld>
            <a:endParaRPr lang="it-IT"/>
          </a:p>
        </p:txBody>
      </p:sp>
    </p:spTree>
    <p:extLst>
      <p:ext uri="{BB962C8B-B14F-4D97-AF65-F5344CB8AC3E}">
        <p14:creationId xmlns:p14="http://schemas.microsoft.com/office/powerpoint/2010/main" val="238699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CC99E8-CABE-A744-9BD2-AE6C884E32F6}" type="slidenum">
              <a:rPr lang="it-IT" smtClean="0"/>
              <a:t>7</a:t>
            </a:fld>
            <a:endParaRPr lang="it-IT"/>
          </a:p>
        </p:txBody>
      </p:sp>
    </p:spTree>
    <p:extLst>
      <p:ext uri="{BB962C8B-B14F-4D97-AF65-F5344CB8AC3E}">
        <p14:creationId xmlns:p14="http://schemas.microsoft.com/office/powerpoint/2010/main" val="1264445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EB751-4703-38CF-B36B-018F9847F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6C535-1BCB-53AE-6B0E-2AC842DD5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A469D-887C-05B2-0B28-E07EB589D986}"/>
              </a:ext>
            </a:extLst>
          </p:cNvPr>
          <p:cNvSpPr>
            <a:spLocks noGrp="1"/>
          </p:cNvSpPr>
          <p:nvPr>
            <p:ph type="body" idx="1"/>
          </p:nvPr>
        </p:nvSpPr>
        <p:spPr/>
        <p:txBody>
          <a:bodyPr/>
          <a:lstStyle/>
          <a:p>
            <a:r>
              <a:rPr lang="en-US"/>
              <a:t>PATIENT CODE: 01.02.2022_RD.10.74_LASME_WAW -&gt; TRAINING</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fi-FI"/>
              <a:t>FILE NAME: </a:t>
            </a:r>
            <a:r>
              <a:rPr lang="en-US"/>
              <a:t>01.02.2022_RD.10.74_LASME_WAW</a:t>
            </a:r>
            <a:r>
              <a:rPr lang="fi-FI"/>
              <a:t>_B&amp;A_2T_RIGHT SIDE</a:t>
            </a:r>
            <a:endParaRPr lang="en-GB"/>
          </a:p>
          <a:p>
            <a:endParaRPr lang="en-GB"/>
          </a:p>
        </p:txBody>
      </p:sp>
      <p:sp>
        <p:nvSpPr>
          <p:cNvPr id="4" name="Slide Number Placeholder 3">
            <a:extLst>
              <a:ext uri="{FF2B5EF4-FFF2-40B4-BE49-F238E27FC236}">
                <a16:creationId xmlns:a16="http://schemas.microsoft.com/office/drawing/2014/main" id="{7313CA6D-828F-FCBC-431C-7FA61284A5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C99E8-CABE-A744-9BD2-AE6C884E32F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635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81C80-540C-5671-EAC8-2611036AB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2F3CC-9E63-CA89-C874-36467F312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F77D5-3C41-3FB1-BFB1-7C40A5E971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FDC56B-53AF-091E-007E-FA19EBBEB7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C99E8-CABE-A744-9BD2-AE6C884E32F6}"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246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7B1693-D0E2-D2F4-23CD-04F6F65162C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627FECA-FC92-2723-8513-39E66D288A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59D7BDB-397B-1D2F-87CE-3BE751921123}"/>
              </a:ext>
            </a:extLst>
          </p:cNvPr>
          <p:cNvSpPr>
            <a:spLocks noGrp="1"/>
          </p:cNvSpPr>
          <p:nvPr>
            <p:ph type="dt" sz="half" idx="10"/>
          </p:nvPr>
        </p:nvSpPr>
        <p:spPr/>
        <p:txBody>
          <a:bodyPr/>
          <a:lstStyle/>
          <a:p>
            <a:fld id="{5926DFB5-BE64-8248-A707-CD94F786965E}" type="datetimeFigureOut">
              <a:rPr lang="it-IT" smtClean="0"/>
              <a:t>23/05/2025</a:t>
            </a:fld>
            <a:endParaRPr lang="it-IT"/>
          </a:p>
        </p:txBody>
      </p:sp>
      <p:sp>
        <p:nvSpPr>
          <p:cNvPr id="5" name="Segnaposto piè di pagina 4">
            <a:extLst>
              <a:ext uri="{FF2B5EF4-FFF2-40B4-BE49-F238E27FC236}">
                <a16:creationId xmlns:a16="http://schemas.microsoft.com/office/drawing/2014/main" id="{F7A380BB-37E8-3168-136F-DF56B3A88D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8C0AA7-463E-2567-2D49-ACE833F29C8D}"/>
              </a:ext>
            </a:extLst>
          </p:cNvPr>
          <p:cNvSpPr>
            <a:spLocks noGrp="1"/>
          </p:cNvSpPr>
          <p:nvPr>
            <p:ph type="sldNum" sz="quarter" idx="12"/>
          </p:nvPr>
        </p:nvSpPr>
        <p:spPr/>
        <p:txBody>
          <a:bodyPr/>
          <a:lstStyle/>
          <a:p>
            <a:fld id="{3E16E4D6-F049-0B46-AA8A-FF5B9F62CF20}" type="slidenum">
              <a:rPr lang="it-IT" smtClean="0"/>
              <a:t>‹#›</a:t>
            </a:fld>
            <a:endParaRPr lang="it-IT"/>
          </a:p>
        </p:txBody>
      </p:sp>
    </p:spTree>
    <p:extLst>
      <p:ext uri="{BB962C8B-B14F-4D97-AF65-F5344CB8AC3E}">
        <p14:creationId xmlns:p14="http://schemas.microsoft.com/office/powerpoint/2010/main" val="423974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Vuota">
    <p:bg>
      <p:bgPr>
        <a:solidFill>
          <a:srgbClr val="CF053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7A80CD-FA33-656A-29B7-4A8D5737DB8D}"/>
              </a:ext>
            </a:extLst>
          </p:cNvPr>
          <p:cNvSpPr>
            <a:spLocks noGrp="1"/>
          </p:cNvSpPr>
          <p:nvPr>
            <p:ph type="title"/>
          </p:nvPr>
        </p:nvSpPr>
        <p:spPr>
          <a:xfrm>
            <a:off x="6642100" y="1709738"/>
            <a:ext cx="4970780" cy="2953702"/>
          </a:xfrm>
        </p:spPr>
        <p:txBody>
          <a:bodyPr anchor="ctr">
            <a:noAutofit/>
          </a:bodyPr>
          <a:lstStyle>
            <a:lvl1pPr>
              <a:defRPr sz="5400">
                <a:solidFill>
                  <a:schemeClr val="bg1"/>
                </a:solidFill>
              </a:defRPr>
            </a:lvl1pPr>
          </a:lstStyle>
          <a:p>
            <a:r>
              <a:rPr lang="it-IT"/>
              <a:t>Fare clic per modificare lo stile del titolo dello schema</a:t>
            </a:r>
          </a:p>
        </p:txBody>
      </p:sp>
      <p:pic>
        <p:nvPicPr>
          <p:cNvPr id="3" name="Immagine 2" descr="Immagine che contiene edificio, persona, esterni, donna&#10;&#10;Descrizione generata automaticamente">
            <a:extLst>
              <a:ext uri="{FF2B5EF4-FFF2-40B4-BE49-F238E27FC236}">
                <a16:creationId xmlns:a16="http://schemas.microsoft.com/office/drawing/2014/main" id="{CCF1D428-1447-C8F2-6F5B-64266C0CB31E}"/>
              </a:ext>
            </a:extLst>
          </p:cNvPr>
          <p:cNvPicPr>
            <a:picLocks noChangeAspect="1"/>
          </p:cNvPicPr>
          <p:nvPr userDrawn="1"/>
        </p:nvPicPr>
        <p:blipFill rotWithShape="1">
          <a:blip r:embed="rId2"/>
          <a:srcRect r="1051"/>
          <a:stretch/>
        </p:blipFill>
        <p:spPr>
          <a:xfrm>
            <a:off x="-2451" y="0"/>
            <a:ext cx="6459235" cy="6858000"/>
          </a:xfrm>
          <a:prstGeom prst="rect">
            <a:avLst/>
          </a:prstGeom>
        </p:spPr>
      </p:pic>
      <p:sp>
        <p:nvSpPr>
          <p:cNvPr id="4" name="Triangolo rettangolo 3">
            <a:extLst>
              <a:ext uri="{FF2B5EF4-FFF2-40B4-BE49-F238E27FC236}">
                <a16:creationId xmlns:a16="http://schemas.microsoft.com/office/drawing/2014/main" id="{D40C20DA-51A7-A175-EEA5-33801C625AE6}"/>
              </a:ext>
            </a:extLst>
          </p:cNvPr>
          <p:cNvSpPr/>
          <p:nvPr userDrawn="1"/>
        </p:nvSpPr>
        <p:spPr>
          <a:xfrm flipH="1">
            <a:off x="5670462" y="-8792"/>
            <a:ext cx="786322" cy="6867626"/>
          </a:xfrm>
          <a:prstGeom prst="rtTriangle">
            <a:avLst/>
          </a:prstGeom>
          <a:solidFill>
            <a:srgbClr val="D00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testo, clipart&#10;&#10;Descrizione generata automaticamente">
            <a:extLst>
              <a:ext uri="{FF2B5EF4-FFF2-40B4-BE49-F238E27FC236}">
                <a16:creationId xmlns:a16="http://schemas.microsoft.com/office/drawing/2014/main" id="{ADA9E6BE-38A1-8391-A1B2-B1E1AE032B9C}"/>
              </a:ext>
            </a:extLst>
          </p:cNvPr>
          <p:cNvPicPr>
            <a:picLocks noChangeAspect="1"/>
          </p:cNvPicPr>
          <p:nvPr userDrawn="1"/>
        </p:nvPicPr>
        <p:blipFill>
          <a:blip r:embed="rId3"/>
          <a:stretch>
            <a:fillRect/>
          </a:stretch>
        </p:blipFill>
        <p:spPr>
          <a:xfrm>
            <a:off x="253223" y="6254831"/>
            <a:ext cx="1308099" cy="406400"/>
          </a:xfrm>
          <a:prstGeom prst="rect">
            <a:avLst/>
          </a:prstGeom>
        </p:spPr>
      </p:pic>
    </p:spTree>
    <p:extLst>
      <p:ext uri="{BB962C8B-B14F-4D97-AF65-F5344CB8AC3E}">
        <p14:creationId xmlns:p14="http://schemas.microsoft.com/office/powerpoint/2010/main" val="199258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Vuota">
    <p:bg>
      <p:bgPr>
        <a:solidFill>
          <a:srgbClr val="CF053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0AC3BF-B5F3-ECD6-691A-3F89A4A1E358}"/>
              </a:ext>
            </a:extLst>
          </p:cNvPr>
          <p:cNvSpPr>
            <a:spLocks noGrp="1"/>
          </p:cNvSpPr>
          <p:nvPr>
            <p:ph type="title"/>
          </p:nvPr>
        </p:nvSpPr>
        <p:spPr>
          <a:xfrm>
            <a:off x="6642100" y="1709738"/>
            <a:ext cx="4970780" cy="2953702"/>
          </a:xfrm>
        </p:spPr>
        <p:txBody>
          <a:bodyPr anchor="ctr">
            <a:noAutofit/>
          </a:bodyPr>
          <a:lstStyle>
            <a:lvl1pPr>
              <a:defRPr sz="5400">
                <a:solidFill>
                  <a:schemeClr val="bg1"/>
                </a:solidFill>
              </a:defRPr>
            </a:lvl1pPr>
          </a:lstStyle>
          <a:p>
            <a:r>
              <a:rPr lang="it-IT"/>
              <a:t>Fare clic per modificare lo stile del titolo dello schema</a:t>
            </a:r>
          </a:p>
        </p:txBody>
      </p:sp>
      <p:pic>
        <p:nvPicPr>
          <p:cNvPr id="3" name="Immagine 2" descr="Immagine che contiene persona, edificio, esterni, terra&#10;&#10;Descrizione generata automaticamente">
            <a:extLst>
              <a:ext uri="{FF2B5EF4-FFF2-40B4-BE49-F238E27FC236}">
                <a16:creationId xmlns:a16="http://schemas.microsoft.com/office/drawing/2014/main" id="{CE40BF6F-8552-B3B5-3478-1E95FD3E8451}"/>
              </a:ext>
            </a:extLst>
          </p:cNvPr>
          <p:cNvPicPr>
            <a:picLocks noChangeAspect="1"/>
          </p:cNvPicPr>
          <p:nvPr userDrawn="1"/>
        </p:nvPicPr>
        <p:blipFill rotWithShape="1">
          <a:blip r:embed="rId2"/>
          <a:srcRect r="1280"/>
          <a:stretch/>
        </p:blipFill>
        <p:spPr>
          <a:xfrm>
            <a:off x="0" y="0"/>
            <a:ext cx="6456784" cy="6858000"/>
          </a:xfrm>
          <a:prstGeom prst="rect">
            <a:avLst/>
          </a:prstGeom>
        </p:spPr>
      </p:pic>
      <p:sp>
        <p:nvSpPr>
          <p:cNvPr id="5" name="Triangolo rettangolo 4">
            <a:extLst>
              <a:ext uri="{FF2B5EF4-FFF2-40B4-BE49-F238E27FC236}">
                <a16:creationId xmlns:a16="http://schemas.microsoft.com/office/drawing/2014/main" id="{8446D1B7-F691-D5E5-35F7-542DC7C47AA2}"/>
              </a:ext>
            </a:extLst>
          </p:cNvPr>
          <p:cNvSpPr/>
          <p:nvPr userDrawn="1"/>
        </p:nvSpPr>
        <p:spPr>
          <a:xfrm flipH="1">
            <a:off x="5670462" y="-8792"/>
            <a:ext cx="786322" cy="6867626"/>
          </a:xfrm>
          <a:prstGeom prst="rtTriangle">
            <a:avLst/>
          </a:prstGeom>
          <a:solidFill>
            <a:srgbClr val="D00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testo, clipart&#10;&#10;Descrizione generata automaticamente">
            <a:extLst>
              <a:ext uri="{FF2B5EF4-FFF2-40B4-BE49-F238E27FC236}">
                <a16:creationId xmlns:a16="http://schemas.microsoft.com/office/drawing/2014/main" id="{B50EE001-82E1-32F6-5A0A-7914B47D715D}"/>
              </a:ext>
            </a:extLst>
          </p:cNvPr>
          <p:cNvPicPr>
            <a:picLocks noChangeAspect="1"/>
          </p:cNvPicPr>
          <p:nvPr userDrawn="1"/>
        </p:nvPicPr>
        <p:blipFill>
          <a:blip r:embed="rId3"/>
          <a:stretch>
            <a:fillRect/>
          </a:stretch>
        </p:blipFill>
        <p:spPr>
          <a:xfrm>
            <a:off x="253223" y="6254831"/>
            <a:ext cx="1308099" cy="406400"/>
          </a:xfrm>
          <a:prstGeom prst="rect">
            <a:avLst/>
          </a:prstGeom>
        </p:spPr>
      </p:pic>
    </p:spTree>
    <p:extLst>
      <p:ext uri="{BB962C8B-B14F-4D97-AF65-F5344CB8AC3E}">
        <p14:creationId xmlns:p14="http://schemas.microsoft.com/office/powerpoint/2010/main" val="3202351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Vuota">
    <p:bg>
      <p:bgPr>
        <a:solidFill>
          <a:srgbClr val="CF053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491526-07C6-B243-C440-A683044A29CD}"/>
              </a:ext>
            </a:extLst>
          </p:cNvPr>
          <p:cNvSpPr>
            <a:spLocks noGrp="1"/>
          </p:cNvSpPr>
          <p:nvPr>
            <p:ph type="title"/>
          </p:nvPr>
        </p:nvSpPr>
        <p:spPr>
          <a:xfrm>
            <a:off x="6642100" y="1709738"/>
            <a:ext cx="4970780" cy="2953702"/>
          </a:xfrm>
        </p:spPr>
        <p:txBody>
          <a:bodyPr anchor="ctr">
            <a:noAutofit/>
          </a:bodyPr>
          <a:lstStyle>
            <a:lvl1pPr>
              <a:defRPr sz="5400">
                <a:solidFill>
                  <a:schemeClr val="bg1"/>
                </a:solidFill>
              </a:defRPr>
            </a:lvl1pPr>
          </a:lstStyle>
          <a:p>
            <a:r>
              <a:rPr lang="it-IT"/>
              <a:t>Fare clic per modificare lo stile del titolo dello schema</a:t>
            </a:r>
          </a:p>
        </p:txBody>
      </p:sp>
      <p:pic>
        <p:nvPicPr>
          <p:cNvPr id="4" name="Immagine 3" descr="Immagine che contiene interni, pavimento, rosso, porta&#10;&#10;Descrizione generata automaticamente">
            <a:extLst>
              <a:ext uri="{FF2B5EF4-FFF2-40B4-BE49-F238E27FC236}">
                <a16:creationId xmlns:a16="http://schemas.microsoft.com/office/drawing/2014/main" id="{7AA59223-AFE7-6B0E-1705-0308A2F17264}"/>
              </a:ext>
            </a:extLst>
          </p:cNvPr>
          <p:cNvPicPr>
            <a:picLocks noChangeAspect="1"/>
          </p:cNvPicPr>
          <p:nvPr userDrawn="1"/>
        </p:nvPicPr>
        <p:blipFill rotWithShape="1">
          <a:blip r:embed="rId2"/>
          <a:srcRect r="1398"/>
          <a:stretch/>
        </p:blipFill>
        <p:spPr>
          <a:xfrm>
            <a:off x="0" y="0"/>
            <a:ext cx="6430297" cy="6858000"/>
          </a:xfrm>
          <a:prstGeom prst="rect">
            <a:avLst/>
          </a:prstGeom>
        </p:spPr>
      </p:pic>
      <p:pic>
        <p:nvPicPr>
          <p:cNvPr id="3" name="Immagine 2" descr="Immagine che contiene testo, clipart&#10;&#10;Descrizione generata automaticamente">
            <a:extLst>
              <a:ext uri="{FF2B5EF4-FFF2-40B4-BE49-F238E27FC236}">
                <a16:creationId xmlns:a16="http://schemas.microsoft.com/office/drawing/2014/main" id="{21F720C5-DD67-A157-2FED-81851A8E159A}"/>
              </a:ext>
            </a:extLst>
          </p:cNvPr>
          <p:cNvPicPr>
            <a:picLocks noChangeAspect="1"/>
          </p:cNvPicPr>
          <p:nvPr userDrawn="1"/>
        </p:nvPicPr>
        <p:blipFill>
          <a:blip r:embed="rId3"/>
          <a:stretch>
            <a:fillRect/>
          </a:stretch>
        </p:blipFill>
        <p:spPr>
          <a:xfrm>
            <a:off x="253223" y="6254831"/>
            <a:ext cx="1308099" cy="406400"/>
          </a:xfrm>
          <a:prstGeom prst="rect">
            <a:avLst/>
          </a:prstGeom>
        </p:spPr>
      </p:pic>
      <p:sp>
        <p:nvSpPr>
          <p:cNvPr id="5" name="Triangolo rettangolo 4">
            <a:extLst>
              <a:ext uri="{FF2B5EF4-FFF2-40B4-BE49-F238E27FC236}">
                <a16:creationId xmlns:a16="http://schemas.microsoft.com/office/drawing/2014/main" id="{574C73D9-323F-80AF-49DF-B4EC5636ECE5}"/>
              </a:ext>
            </a:extLst>
          </p:cNvPr>
          <p:cNvSpPr/>
          <p:nvPr userDrawn="1"/>
        </p:nvSpPr>
        <p:spPr>
          <a:xfrm flipH="1">
            <a:off x="5733213" y="-9626"/>
            <a:ext cx="700347" cy="6867626"/>
          </a:xfrm>
          <a:prstGeom prst="rtTriangle">
            <a:avLst/>
          </a:prstGeom>
          <a:solidFill>
            <a:srgbClr val="D00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61984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Vuota">
    <p:bg>
      <p:bgPr>
        <a:solidFill>
          <a:srgbClr val="CF053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15FBAD-95E4-4BB3-B04F-98AEF936C037}"/>
              </a:ext>
            </a:extLst>
          </p:cNvPr>
          <p:cNvSpPr>
            <a:spLocks noGrp="1"/>
          </p:cNvSpPr>
          <p:nvPr>
            <p:ph type="title"/>
          </p:nvPr>
        </p:nvSpPr>
        <p:spPr>
          <a:xfrm>
            <a:off x="6642100" y="1709738"/>
            <a:ext cx="4970780" cy="2953702"/>
          </a:xfrm>
        </p:spPr>
        <p:txBody>
          <a:bodyPr anchor="ctr">
            <a:noAutofit/>
          </a:bodyPr>
          <a:lstStyle>
            <a:lvl1pPr>
              <a:defRPr sz="5400">
                <a:solidFill>
                  <a:schemeClr val="bg1"/>
                </a:solidFill>
              </a:defRPr>
            </a:lvl1pPr>
          </a:lstStyle>
          <a:p>
            <a:r>
              <a:rPr lang="it-IT"/>
              <a:t>Fare clic per modificare lo stile del titolo dello schema</a:t>
            </a:r>
          </a:p>
        </p:txBody>
      </p:sp>
      <p:grpSp>
        <p:nvGrpSpPr>
          <p:cNvPr id="7" name="Gruppo 6">
            <a:extLst>
              <a:ext uri="{FF2B5EF4-FFF2-40B4-BE49-F238E27FC236}">
                <a16:creationId xmlns:a16="http://schemas.microsoft.com/office/drawing/2014/main" id="{8A2A138C-2C38-E0A2-D7BF-8B609B5D9423}"/>
              </a:ext>
            </a:extLst>
          </p:cNvPr>
          <p:cNvGrpSpPr/>
          <p:nvPr userDrawn="1"/>
        </p:nvGrpSpPr>
        <p:grpSpPr>
          <a:xfrm>
            <a:off x="0" y="-9626"/>
            <a:ext cx="6446174" cy="6867626"/>
            <a:chOff x="0" y="-9626"/>
            <a:chExt cx="6446174" cy="6867626"/>
          </a:xfrm>
        </p:grpSpPr>
        <p:pic>
          <p:nvPicPr>
            <p:cNvPr id="8" name="Immagine 7" descr="Immagine che contiene persona, interni, donna, parete&#10;&#10;Descrizione generata automaticamente">
              <a:extLst>
                <a:ext uri="{FF2B5EF4-FFF2-40B4-BE49-F238E27FC236}">
                  <a16:creationId xmlns:a16="http://schemas.microsoft.com/office/drawing/2014/main" id="{31BBA085-138D-B61E-1798-7B5ADF34CC8E}"/>
                </a:ext>
              </a:extLst>
            </p:cNvPr>
            <p:cNvPicPr>
              <a:picLocks noChangeAspect="1"/>
            </p:cNvPicPr>
            <p:nvPr userDrawn="1"/>
          </p:nvPicPr>
          <p:blipFill rotWithShape="1">
            <a:blip r:embed="rId2"/>
            <a:srcRect r="1918"/>
            <a:stretch/>
          </p:blipFill>
          <p:spPr>
            <a:xfrm>
              <a:off x="0" y="0"/>
              <a:ext cx="6446174" cy="6858000"/>
            </a:xfrm>
            <a:prstGeom prst="rect">
              <a:avLst/>
            </a:prstGeom>
          </p:spPr>
        </p:pic>
        <p:sp>
          <p:nvSpPr>
            <p:cNvPr id="9" name="Triangolo rettangolo 8">
              <a:extLst>
                <a:ext uri="{FF2B5EF4-FFF2-40B4-BE49-F238E27FC236}">
                  <a16:creationId xmlns:a16="http://schemas.microsoft.com/office/drawing/2014/main" id="{B8AB5E2F-C0BB-B50B-F568-1032CFE7D5A1}"/>
                </a:ext>
              </a:extLst>
            </p:cNvPr>
            <p:cNvSpPr/>
            <p:nvPr userDrawn="1"/>
          </p:nvSpPr>
          <p:spPr>
            <a:xfrm flipH="1">
              <a:off x="5745825" y="-9626"/>
              <a:ext cx="700347" cy="6867626"/>
            </a:xfrm>
            <a:prstGeom prst="rtTriangle">
              <a:avLst/>
            </a:prstGeom>
            <a:solidFill>
              <a:srgbClr val="D00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 name="Immagine 2" descr="Immagine che contiene testo, clipart&#10;&#10;Descrizione generata automaticamente">
            <a:extLst>
              <a:ext uri="{FF2B5EF4-FFF2-40B4-BE49-F238E27FC236}">
                <a16:creationId xmlns:a16="http://schemas.microsoft.com/office/drawing/2014/main" id="{654F2FD3-F541-E2D8-DC93-0DBC91BF735F}"/>
              </a:ext>
            </a:extLst>
          </p:cNvPr>
          <p:cNvPicPr>
            <a:picLocks noChangeAspect="1"/>
          </p:cNvPicPr>
          <p:nvPr userDrawn="1"/>
        </p:nvPicPr>
        <p:blipFill>
          <a:blip r:embed="rId3"/>
          <a:stretch>
            <a:fillRect/>
          </a:stretch>
        </p:blipFill>
        <p:spPr>
          <a:xfrm>
            <a:off x="253223" y="6254831"/>
            <a:ext cx="1308099" cy="406400"/>
          </a:xfrm>
          <a:prstGeom prst="rect">
            <a:avLst/>
          </a:prstGeom>
        </p:spPr>
      </p:pic>
    </p:spTree>
    <p:extLst>
      <p:ext uri="{BB962C8B-B14F-4D97-AF65-F5344CB8AC3E}">
        <p14:creationId xmlns:p14="http://schemas.microsoft.com/office/powerpoint/2010/main" val="1289612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lo titolo">
    <p:bg>
      <p:bgPr>
        <a:solidFill>
          <a:srgbClr val="CF053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p:txBody>
          <a:bodyPr/>
          <a:lstStyle>
            <a:lvl1pPr>
              <a:defRPr>
                <a:solidFill>
                  <a:schemeClr val="bg1"/>
                </a:solidFill>
              </a:defRPr>
            </a:lvl1pPr>
          </a:lstStyle>
          <a:p>
            <a:r>
              <a:rPr lang="it-IT"/>
              <a:t>Fare clic per modificare lo stile del titolo dello schema</a:t>
            </a:r>
          </a:p>
        </p:txBody>
      </p:sp>
      <p:pic>
        <p:nvPicPr>
          <p:cNvPr id="5" name="Immagine 4" descr="Immagine che contiene testo&#10;&#10;Descrizione generata automaticamente">
            <a:extLst>
              <a:ext uri="{FF2B5EF4-FFF2-40B4-BE49-F238E27FC236}">
                <a16:creationId xmlns:a16="http://schemas.microsoft.com/office/drawing/2014/main" id="{DA46D2B0-739D-CF32-3E24-C01E5FC84DCF}"/>
              </a:ext>
            </a:extLst>
          </p:cNvPr>
          <p:cNvPicPr>
            <a:picLocks noChangeAspect="1"/>
          </p:cNvPicPr>
          <p:nvPr userDrawn="1"/>
        </p:nvPicPr>
        <p:blipFill>
          <a:blip r:embed="rId2"/>
          <a:stretch>
            <a:fillRect/>
          </a:stretch>
        </p:blipFill>
        <p:spPr>
          <a:xfrm>
            <a:off x="0" y="0"/>
            <a:ext cx="1752600" cy="6858000"/>
          </a:xfrm>
          <a:prstGeom prst="rect">
            <a:avLst/>
          </a:prstGeom>
        </p:spPr>
      </p:pic>
      <p:sp>
        <p:nvSpPr>
          <p:cNvPr id="3" name="Segnaposto testo 3">
            <a:extLst>
              <a:ext uri="{FF2B5EF4-FFF2-40B4-BE49-F238E27FC236}">
                <a16:creationId xmlns:a16="http://schemas.microsoft.com/office/drawing/2014/main" id="{F9B3AF1C-A812-45DA-1BB2-B2FB5DD2649A}"/>
              </a:ext>
            </a:extLst>
          </p:cNvPr>
          <p:cNvSpPr>
            <a:spLocks noGrp="1"/>
          </p:cNvSpPr>
          <p:nvPr>
            <p:ph type="body" sz="half" idx="2"/>
          </p:nvPr>
        </p:nvSpPr>
        <p:spPr>
          <a:xfrm>
            <a:off x="839788" y="2057400"/>
            <a:ext cx="1051401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426877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olo titolo">
    <p:bg>
      <p:bgRef idx="1001">
        <a:schemeClr val="bg1"/>
      </p:bgRef>
    </p:bg>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168E4CF5-0017-5242-1E89-9167CC6D93A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838200" y="365125"/>
            <a:ext cx="8710914" cy="1325563"/>
          </a:xfrm>
        </p:spPr>
        <p:txBody>
          <a:bodyPr/>
          <a:lstStyle>
            <a:lvl1pPr>
              <a:defRPr>
                <a:solidFill>
                  <a:schemeClr val="bg1"/>
                </a:solidFill>
              </a:defRPr>
            </a:lvl1pPr>
          </a:lstStyle>
          <a:p>
            <a:r>
              <a:rPr lang="it-IT"/>
              <a:t>Fare clic per modificare lo stile del titolo dello schema</a:t>
            </a:r>
          </a:p>
        </p:txBody>
      </p:sp>
      <p:sp>
        <p:nvSpPr>
          <p:cNvPr id="6" name="Segnaposto testo 3">
            <a:extLst>
              <a:ext uri="{FF2B5EF4-FFF2-40B4-BE49-F238E27FC236}">
                <a16:creationId xmlns:a16="http://schemas.microsoft.com/office/drawing/2014/main" id="{AEFBC026-8224-5919-3A03-9B05668CC234}"/>
              </a:ext>
            </a:extLst>
          </p:cNvPr>
          <p:cNvSpPr>
            <a:spLocks noGrp="1"/>
          </p:cNvSpPr>
          <p:nvPr>
            <p:ph type="body" sz="half" idx="2"/>
          </p:nvPr>
        </p:nvSpPr>
        <p:spPr>
          <a:xfrm>
            <a:off x="839788" y="2057400"/>
            <a:ext cx="836517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423628446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Solo 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49B54B8-F2FB-D70E-A635-5E308428E4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838200" y="365125"/>
            <a:ext cx="8710914" cy="1325563"/>
          </a:xfrm>
        </p:spPr>
        <p:txBody>
          <a:bodyPr/>
          <a:lstStyle>
            <a:lvl1pPr>
              <a:defRPr>
                <a:solidFill>
                  <a:schemeClr val="bg1"/>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01C36D6A-5F77-4630-33BB-371AD4A3E22D}"/>
              </a:ext>
            </a:extLst>
          </p:cNvPr>
          <p:cNvSpPr>
            <a:spLocks noGrp="1"/>
          </p:cNvSpPr>
          <p:nvPr>
            <p:ph type="body" sz="half" idx="2"/>
          </p:nvPr>
        </p:nvSpPr>
        <p:spPr>
          <a:xfrm>
            <a:off x="839788" y="2057400"/>
            <a:ext cx="836517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3852990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Solo 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380C848-9EB1-9531-867A-391D6F3304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838200" y="365125"/>
            <a:ext cx="8710914" cy="1325563"/>
          </a:xfrm>
        </p:spPr>
        <p:txBody>
          <a:bodyPr/>
          <a:lstStyle>
            <a:lvl1pPr>
              <a:defRPr>
                <a:solidFill>
                  <a:schemeClr val="bg1"/>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042EC954-EC69-4FF8-B863-133F3EDB0E6F}"/>
              </a:ext>
            </a:extLst>
          </p:cNvPr>
          <p:cNvSpPr>
            <a:spLocks noGrp="1"/>
          </p:cNvSpPr>
          <p:nvPr>
            <p:ph type="body" sz="half" idx="2"/>
          </p:nvPr>
        </p:nvSpPr>
        <p:spPr>
          <a:xfrm>
            <a:off x="839788" y="2057400"/>
            <a:ext cx="836517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689085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Solo 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27F61D5-EBC7-3109-C6ED-66C13CD70A0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838200" y="365125"/>
            <a:ext cx="8710914" cy="1325563"/>
          </a:xfrm>
        </p:spPr>
        <p:txBody>
          <a:bodyPr/>
          <a:lstStyle>
            <a:lvl1pPr>
              <a:defRPr>
                <a:solidFill>
                  <a:schemeClr val="bg1"/>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FB099096-07BE-79A9-F95B-927D10CAE712}"/>
              </a:ext>
            </a:extLst>
          </p:cNvPr>
          <p:cNvSpPr>
            <a:spLocks noGrp="1"/>
          </p:cNvSpPr>
          <p:nvPr>
            <p:ph type="body" sz="half" idx="2"/>
          </p:nvPr>
        </p:nvSpPr>
        <p:spPr>
          <a:xfrm>
            <a:off x="839788" y="2057400"/>
            <a:ext cx="836517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187074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Solo 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844AC5E-735A-CE65-1677-06B86AD3008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838200" y="365125"/>
            <a:ext cx="8710914" cy="1325563"/>
          </a:xfrm>
        </p:spPr>
        <p:txBody>
          <a:bodyPr/>
          <a:lstStyle>
            <a:lvl1pPr>
              <a:defRPr>
                <a:solidFill>
                  <a:schemeClr val="bg1"/>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BC1AE706-43CA-660F-2B7F-EF659F44D3A6}"/>
              </a:ext>
            </a:extLst>
          </p:cNvPr>
          <p:cNvSpPr>
            <a:spLocks noGrp="1"/>
          </p:cNvSpPr>
          <p:nvPr>
            <p:ph type="body" sz="half" idx="2"/>
          </p:nvPr>
        </p:nvSpPr>
        <p:spPr>
          <a:xfrm>
            <a:off x="839788" y="2057400"/>
            <a:ext cx="836517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378018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Diapositiva titolo">
    <p:bg>
      <p:bgPr>
        <a:solidFill>
          <a:srgbClr val="CE053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795F62-7F4F-2A50-3148-AC1FA7A560F0}"/>
              </a:ext>
            </a:extLst>
          </p:cNvPr>
          <p:cNvSpPr>
            <a:spLocks noGrp="1"/>
          </p:cNvSpPr>
          <p:nvPr>
            <p:ph type="title"/>
          </p:nvPr>
        </p:nvSpPr>
        <p:spPr>
          <a:xfrm>
            <a:off x="6642100" y="1709738"/>
            <a:ext cx="4970780" cy="2953702"/>
          </a:xfrm>
        </p:spPr>
        <p:txBody>
          <a:bodyPr anchor="ctr">
            <a:noAutofit/>
          </a:bodyPr>
          <a:lstStyle>
            <a:lvl1pPr algn="ctr">
              <a:defRPr sz="5400">
                <a:solidFill>
                  <a:schemeClr val="bg1"/>
                </a:solidFill>
              </a:defRPr>
            </a:lvl1pPr>
          </a:lstStyle>
          <a:p>
            <a:r>
              <a:rPr lang="it-IT"/>
              <a:t>Fare clic per modificare lo stile del titolo dello schema</a:t>
            </a:r>
          </a:p>
        </p:txBody>
      </p:sp>
      <p:sp>
        <p:nvSpPr>
          <p:cNvPr id="4" name="Segnaposto data 3">
            <a:extLst>
              <a:ext uri="{FF2B5EF4-FFF2-40B4-BE49-F238E27FC236}">
                <a16:creationId xmlns:a16="http://schemas.microsoft.com/office/drawing/2014/main" id="{996CACF8-A85F-858F-AC82-459AD71181A0}"/>
              </a:ext>
            </a:extLst>
          </p:cNvPr>
          <p:cNvSpPr>
            <a:spLocks noGrp="1"/>
          </p:cNvSpPr>
          <p:nvPr>
            <p:ph type="dt" sz="half" idx="10"/>
          </p:nvPr>
        </p:nvSpPr>
        <p:spPr>
          <a:xfrm>
            <a:off x="7755890" y="6206328"/>
            <a:ext cx="2743200" cy="365125"/>
          </a:xfrm>
        </p:spPr>
        <p:txBody>
          <a:bodyPr/>
          <a:lstStyle>
            <a:lvl1pPr algn="ctr">
              <a:defRPr>
                <a:solidFill>
                  <a:schemeClr val="bg1"/>
                </a:solidFill>
              </a:defRPr>
            </a:lvl1pPr>
          </a:lstStyle>
          <a:p>
            <a:fld id="{5926DFB5-BE64-8248-A707-CD94F786965E}" type="datetimeFigureOut">
              <a:rPr lang="it-IT" smtClean="0"/>
              <a:pPr/>
              <a:t>23/05/2025</a:t>
            </a:fld>
            <a:endParaRPr lang="it-IT"/>
          </a:p>
        </p:txBody>
      </p:sp>
      <p:pic>
        <p:nvPicPr>
          <p:cNvPr id="5" name="Immagine 4" descr="Immagine che contiene persona, esterni, rosso&#10;&#10;Descrizione generata automaticamente">
            <a:extLst>
              <a:ext uri="{FF2B5EF4-FFF2-40B4-BE49-F238E27FC236}">
                <a16:creationId xmlns:a16="http://schemas.microsoft.com/office/drawing/2014/main" id="{8DCC8E17-B401-CF6D-26A1-A023C3EBDD9F}"/>
              </a:ext>
            </a:extLst>
          </p:cNvPr>
          <p:cNvPicPr>
            <a:picLocks noChangeAspect="1"/>
          </p:cNvPicPr>
          <p:nvPr userDrawn="1"/>
        </p:nvPicPr>
        <p:blipFill rotWithShape="1">
          <a:blip r:embed="rId2"/>
          <a:srcRect r="1462"/>
          <a:stretch/>
        </p:blipFill>
        <p:spPr>
          <a:xfrm>
            <a:off x="0" y="0"/>
            <a:ext cx="6457361" cy="6858000"/>
          </a:xfrm>
          <a:prstGeom prst="rect">
            <a:avLst/>
          </a:prstGeom>
        </p:spPr>
      </p:pic>
      <p:sp>
        <p:nvSpPr>
          <p:cNvPr id="3" name="Triangolo rettangolo 2">
            <a:extLst>
              <a:ext uri="{FF2B5EF4-FFF2-40B4-BE49-F238E27FC236}">
                <a16:creationId xmlns:a16="http://schemas.microsoft.com/office/drawing/2014/main" id="{7C82ACBF-FB51-AEC3-5BBE-20DB190745FE}"/>
              </a:ext>
            </a:extLst>
          </p:cNvPr>
          <p:cNvSpPr/>
          <p:nvPr userDrawn="1"/>
        </p:nvSpPr>
        <p:spPr>
          <a:xfrm flipH="1">
            <a:off x="5745824" y="-9626"/>
            <a:ext cx="711536" cy="6867626"/>
          </a:xfrm>
          <a:prstGeom prst="rtTriangle">
            <a:avLst/>
          </a:prstGeom>
          <a:solidFill>
            <a:srgbClr val="D00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42761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Solo 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16D6B49-3E16-39FF-E223-111B9ACAF6A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838200" y="365125"/>
            <a:ext cx="8710914" cy="1325563"/>
          </a:xfrm>
        </p:spPr>
        <p:txBody>
          <a:bodyPr/>
          <a:lstStyle>
            <a:lvl1pPr>
              <a:defRPr>
                <a:solidFill>
                  <a:schemeClr val="bg1"/>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E356A31C-BE6D-59FE-4162-0F9EEFD67721}"/>
              </a:ext>
            </a:extLst>
          </p:cNvPr>
          <p:cNvSpPr>
            <a:spLocks noGrp="1"/>
          </p:cNvSpPr>
          <p:nvPr>
            <p:ph type="body" sz="half" idx="2"/>
          </p:nvPr>
        </p:nvSpPr>
        <p:spPr>
          <a:xfrm>
            <a:off x="839788" y="2057400"/>
            <a:ext cx="836517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351641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Solo 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3C4B627-45AF-67EB-A298-81504640700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838200" y="365125"/>
            <a:ext cx="8710914" cy="1325563"/>
          </a:xfrm>
        </p:spPr>
        <p:txBody>
          <a:bodyPr/>
          <a:lstStyle>
            <a:lvl1pPr>
              <a:defRPr>
                <a:solidFill>
                  <a:schemeClr val="bg1"/>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7F74CCAD-8163-326F-57BD-CECF8B29600A}"/>
              </a:ext>
            </a:extLst>
          </p:cNvPr>
          <p:cNvSpPr>
            <a:spLocks noGrp="1"/>
          </p:cNvSpPr>
          <p:nvPr>
            <p:ph type="body" sz="half" idx="2"/>
          </p:nvPr>
        </p:nvSpPr>
        <p:spPr>
          <a:xfrm>
            <a:off x="839788" y="2057400"/>
            <a:ext cx="836517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3116845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Solo 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8784B7F-51BB-A854-8A26-AF57FFBAC83C}"/>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838200" y="365125"/>
            <a:ext cx="8710914" cy="1325563"/>
          </a:xfrm>
        </p:spPr>
        <p:txBody>
          <a:bodyPr/>
          <a:lstStyle>
            <a:lvl1pPr>
              <a:defRPr>
                <a:solidFill>
                  <a:schemeClr val="bg1"/>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849A07CC-C278-19CA-10A0-EB4EADB1F7A0}"/>
              </a:ext>
            </a:extLst>
          </p:cNvPr>
          <p:cNvSpPr>
            <a:spLocks noGrp="1"/>
          </p:cNvSpPr>
          <p:nvPr>
            <p:ph type="body" sz="half" idx="2"/>
          </p:nvPr>
        </p:nvSpPr>
        <p:spPr>
          <a:xfrm>
            <a:off x="839788" y="2057400"/>
            <a:ext cx="836517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925850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Solo 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F34233A-2715-FE4C-87B6-EEC5DF42B49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838200" y="365125"/>
            <a:ext cx="8710914" cy="1325563"/>
          </a:xfrm>
        </p:spPr>
        <p:txBody>
          <a:bodyPr/>
          <a:lstStyle>
            <a:lvl1pPr>
              <a:defRPr>
                <a:solidFill>
                  <a:schemeClr val="bg1"/>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97EF135F-2CC6-EEC3-987F-7A481167A16C}"/>
              </a:ext>
            </a:extLst>
          </p:cNvPr>
          <p:cNvSpPr>
            <a:spLocks noGrp="1"/>
          </p:cNvSpPr>
          <p:nvPr>
            <p:ph type="body" sz="half" idx="2"/>
          </p:nvPr>
        </p:nvSpPr>
        <p:spPr>
          <a:xfrm>
            <a:off x="839788" y="2057400"/>
            <a:ext cx="836517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576124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Solo 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E41DC69-1C0B-683E-B024-1A4D3122C5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838200" y="365125"/>
            <a:ext cx="8710914" cy="1325563"/>
          </a:xfrm>
        </p:spPr>
        <p:txBody>
          <a:bodyPr/>
          <a:lstStyle>
            <a:lvl1pPr>
              <a:defRPr>
                <a:solidFill>
                  <a:schemeClr val="bg1"/>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32184B57-45A3-9E4D-F495-F47E569976E3}"/>
              </a:ext>
            </a:extLst>
          </p:cNvPr>
          <p:cNvSpPr>
            <a:spLocks noGrp="1"/>
          </p:cNvSpPr>
          <p:nvPr>
            <p:ph type="body" sz="half" idx="2"/>
          </p:nvPr>
        </p:nvSpPr>
        <p:spPr>
          <a:xfrm>
            <a:off x="839788" y="2057400"/>
            <a:ext cx="836517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3685336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Solo titolo">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EDD2705-DB96-F058-C4F8-FF6B944F07F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838200" y="365125"/>
            <a:ext cx="8710914" cy="1325563"/>
          </a:xfrm>
        </p:spPr>
        <p:txBody>
          <a:bodyPr/>
          <a:lstStyle>
            <a:lvl1pPr>
              <a:defRPr>
                <a:solidFill>
                  <a:schemeClr val="bg1"/>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01BF5113-1B92-313A-8E40-FB63FFAA65B7}"/>
              </a:ext>
            </a:extLst>
          </p:cNvPr>
          <p:cNvSpPr>
            <a:spLocks noGrp="1"/>
          </p:cNvSpPr>
          <p:nvPr>
            <p:ph type="body" sz="half" idx="2"/>
          </p:nvPr>
        </p:nvSpPr>
        <p:spPr>
          <a:xfrm>
            <a:off x="839788" y="2057400"/>
            <a:ext cx="8365172" cy="3811588"/>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3445894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p:txBody>
          <a:bodyPr/>
          <a:lstStyle>
            <a:lvl1pPr>
              <a:defRPr>
                <a:solidFill>
                  <a:srgbClr val="CF0538"/>
                </a:solidFill>
              </a:defRPr>
            </a:lvl1pPr>
          </a:lstStyle>
          <a:p>
            <a:r>
              <a:rPr lang="it-IT"/>
              <a:t>Fare clic per modificare lo stile del titolo dello schema</a:t>
            </a:r>
          </a:p>
        </p:txBody>
      </p:sp>
      <p:pic>
        <p:nvPicPr>
          <p:cNvPr id="4" name="Immagine 3">
            <a:extLst>
              <a:ext uri="{FF2B5EF4-FFF2-40B4-BE49-F238E27FC236}">
                <a16:creationId xmlns:a16="http://schemas.microsoft.com/office/drawing/2014/main" id="{674BDBFD-4BD8-BEA7-AF87-745DE6BFC1D0}"/>
              </a:ext>
            </a:extLst>
          </p:cNvPr>
          <p:cNvPicPr>
            <a:picLocks noChangeAspect="1"/>
          </p:cNvPicPr>
          <p:nvPr userDrawn="1"/>
        </p:nvPicPr>
        <p:blipFill>
          <a:blip r:embed="rId2"/>
          <a:stretch>
            <a:fillRect/>
          </a:stretch>
        </p:blipFill>
        <p:spPr>
          <a:xfrm>
            <a:off x="268915" y="6197231"/>
            <a:ext cx="1294070" cy="450671"/>
          </a:xfrm>
          <a:prstGeom prst="rect">
            <a:avLst/>
          </a:prstGeom>
        </p:spPr>
      </p:pic>
      <p:pic>
        <p:nvPicPr>
          <p:cNvPr id="9" name="Immagine 8">
            <a:extLst>
              <a:ext uri="{FF2B5EF4-FFF2-40B4-BE49-F238E27FC236}">
                <a16:creationId xmlns:a16="http://schemas.microsoft.com/office/drawing/2014/main" id="{1C92A067-6ED3-08FF-6091-00D6085E8BB1}"/>
              </a:ext>
            </a:extLst>
          </p:cNvPr>
          <p:cNvPicPr>
            <a:picLocks noChangeAspect="1"/>
          </p:cNvPicPr>
          <p:nvPr userDrawn="1"/>
        </p:nvPicPr>
        <p:blipFill>
          <a:blip r:embed="rId3"/>
          <a:stretch>
            <a:fillRect/>
          </a:stretch>
        </p:blipFill>
        <p:spPr>
          <a:xfrm>
            <a:off x="11188702" y="0"/>
            <a:ext cx="1003300" cy="6858000"/>
          </a:xfrm>
          <a:prstGeom prst="rect">
            <a:avLst/>
          </a:prstGeom>
        </p:spPr>
      </p:pic>
      <p:sp>
        <p:nvSpPr>
          <p:cNvPr id="3" name="Segnaposto testo 3">
            <a:extLst>
              <a:ext uri="{FF2B5EF4-FFF2-40B4-BE49-F238E27FC236}">
                <a16:creationId xmlns:a16="http://schemas.microsoft.com/office/drawing/2014/main" id="{48E87BA6-1A49-32B8-008A-03A7905EF4C8}"/>
              </a:ext>
            </a:extLst>
          </p:cNvPr>
          <p:cNvSpPr>
            <a:spLocks noGrp="1"/>
          </p:cNvSpPr>
          <p:nvPr>
            <p:ph type="body" sz="half" idx="2"/>
          </p:nvPr>
        </p:nvSpPr>
        <p:spPr>
          <a:xfrm>
            <a:off x="839788" y="2057400"/>
            <a:ext cx="10514012"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3253941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Solo titolo">
    <p:spTree>
      <p:nvGrpSpPr>
        <p:cNvPr id="1" name=""/>
        <p:cNvGrpSpPr/>
        <p:nvPr/>
      </p:nvGrpSpPr>
      <p:grpSpPr>
        <a:xfrm>
          <a:off x="0" y="0"/>
          <a:ext cx="0" cy="0"/>
          <a:chOff x="0" y="0"/>
          <a:chExt cx="0" cy="0"/>
        </a:xfrm>
      </p:grpSpPr>
      <p:pic>
        <p:nvPicPr>
          <p:cNvPr id="5" name="Immagine 4" descr="Immagine che contiene testo, parete, inpiedi, persona&#10;&#10;Descrizione generata automaticamente">
            <a:extLst>
              <a:ext uri="{FF2B5EF4-FFF2-40B4-BE49-F238E27FC236}">
                <a16:creationId xmlns:a16="http://schemas.microsoft.com/office/drawing/2014/main" id="{A8C72573-90A0-6F15-9866-80A675EF266E}"/>
              </a:ext>
            </a:extLst>
          </p:cNvPr>
          <p:cNvPicPr>
            <a:picLocks noChangeAspect="1"/>
          </p:cNvPicPr>
          <p:nvPr userDrawn="1"/>
        </p:nvPicPr>
        <p:blipFill>
          <a:blip r:embed="rId2"/>
          <a:stretch>
            <a:fillRect/>
          </a:stretch>
        </p:blipFill>
        <p:spPr>
          <a:xfrm>
            <a:off x="1314" y="0"/>
            <a:ext cx="31115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3119120" y="365125"/>
            <a:ext cx="8234680" cy="1325563"/>
          </a:xfrm>
        </p:spPr>
        <p:txBody>
          <a:bodyPr/>
          <a:lstStyle>
            <a:lvl1pPr>
              <a:defRPr>
                <a:solidFill>
                  <a:srgbClr val="CF0538"/>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55D54D2D-D5EC-9B49-44C1-C3C74E95A9C8}"/>
              </a:ext>
            </a:extLst>
          </p:cNvPr>
          <p:cNvSpPr>
            <a:spLocks noGrp="1"/>
          </p:cNvSpPr>
          <p:nvPr>
            <p:ph type="body" sz="half" idx="2"/>
          </p:nvPr>
        </p:nvSpPr>
        <p:spPr>
          <a:xfrm>
            <a:off x="3119120" y="2057400"/>
            <a:ext cx="8234680"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603405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Solo titolo">
    <p:spTree>
      <p:nvGrpSpPr>
        <p:cNvPr id="1" name=""/>
        <p:cNvGrpSpPr/>
        <p:nvPr/>
      </p:nvGrpSpPr>
      <p:grpSpPr>
        <a:xfrm>
          <a:off x="0" y="0"/>
          <a:ext cx="0" cy="0"/>
          <a:chOff x="0" y="0"/>
          <a:chExt cx="0" cy="0"/>
        </a:xfrm>
      </p:grpSpPr>
      <p:pic>
        <p:nvPicPr>
          <p:cNvPr id="5" name="Immagine 4" descr="Immagine che contiene testo, persona, interni, parete&#10;&#10;Descrizione generata automaticamente">
            <a:extLst>
              <a:ext uri="{FF2B5EF4-FFF2-40B4-BE49-F238E27FC236}">
                <a16:creationId xmlns:a16="http://schemas.microsoft.com/office/drawing/2014/main" id="{A5502240-1A63-D130-F49E-8A6E2D4E5056}"/>
              </a:ext>
            </a:extLst>
          </p:cNvPr>
          <p:cNvPicPr>
            <a:picLocks noChangeAspect="1"/>
          </p:cNvPicPr>
          <p:nvPr userDrawn="1"/>
        </p:nvPicPr>
        <p:blipFill>
          <a:blip r:embed="rId2"/>
          <a:stretch>
            <a:fillRect/>
          </a:stretch>
        </p:blipFill>
        <p:spPr>
          <a:xfrm>
            <a:off x="0" y="0"/>
            <a:ext cx="313055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3119120" y="365125"/>
            <a:ext cx="8234680" cy="1325563"/>
          </a:xfrm>
        </p:spPr>
        <p:txBody>
          <a:bodyPr/>
          <a:lstStyle>
            <a:lvl1pPr>
              <a:defRPr>
                <a:solidFill>
                  <a:srgbClr val="CF0538"/>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9364F9E5-E608-70C6-C9A5-93A105C48C46}"/>
              </a:ext>
            </a:extLst>
          </p:cNvPr>
          <p:cNvSpPr>
            <a:spLocks noGrp="1"/>
          </p:cNvSpPr>
          <p:nvPr>
            <p:ph type="body" sz="half" idx="2"/>
          </p:nvPr>
        </p:nvSpPr>
        <p:spPr>
          <a:xfrm>
            <a:off x="3119120" y="2057400"/>
            <a:ext cx="8234680"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3251964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3119120" y="365125"/>
            <a:ext cx="8234680" cy="1325563"/>
          </a:xfrm>
        </p:spPr>
        <p:txBody>
          <a:bodyPr/>
          <a:lstStyle>
            <a:lvl1pPr>
              <a:defRPr>
                <a:solidFill>
                  <a:srgbClr val="CF0538"/>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3165F85F-EFAD-69CD-FA46-E7AD24C24F46}"/>
              </a:ext>
            </a:extLst>
          </p:cNvPr>
          <p:cNvSpPr>
            <a:spLocks noGrp="1"/>
          </p:cNvSpPr>
          <p:nvPr>
            <p:ph type="body" sz="half" idx="2"/>
          </p:nvPr>
        </p:nvSpPr>
        <p:spPr>
          <a:xfrm>
            <a:off x="3119120" y="2057400"/>
            <a:ext cx="8234680"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pic>
        <p:nvPicPr>
          <p:cNvPr id="5" name="Immagine 4" descr="Immagine che contiene testo, donna, persona, signora&#10;&#10;Descrizione generata automaticamente">
            <a:extLst>
              <a:ext uri="{FF2B5EF4-FFF2-40B4-BE49-F238E27FC236}">
                <a16:creationId xmlns:a16="http://schemas.microsoft.com/office/drawing/2014/main" id="{68CCA7E6-AA3D-CEE0-A66E-3E62D79AD537}"/>
              </a:ext>
            </a:extLst>
          </p:cNvPr>
          <p:cNvPicPr>
            <a:picLocks noChangeAspect="1"/>
          </p:cNvPicPr>
          <p:nvPr userDrawn="1"/>
        </p:nvPicPr>
        <p:blipFill>
          <a:blip r:embed="rId2"/>
          <a:stretch>
            <a:fillRect/>
          </a:stretch>
        </p:blipFill>
        <p:spPr>
          <a:xfrm>
            <a:off x="0" y="0"/>
            <a:ext cx="3130550" cy="6858000"/>
          </a:xfrm>
          <a:prstGeom prst="rect">
            <a:avLst/>
          </a:prstGeom>
        </p:spPr>
      </p:pic>
    </p:spTree>
    <p:extLst>
      <p:ext uri="{BB962C8B-B14F-4D97-AF65-F5344CB8AC3E}">
        <p14:creationId xmlns:p14="http://schemas.microsoft.com/office/powerpoint/2010/main" val="214086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pic>
        <p:nvPicPr>
          <p:cNvPr id="4" name="Immagine 3" descr="Immagine che contiene interni&#10;&#10;Descrizione generata automaticamente">
            <a:extLst>
              <a:ext uri="{FF2B5EF4-FFF2-40B4-BE49-F238E27FC236}">
                <a16:creationId xmlns:a16="http://schemas.microsoft.com/office/drawing/2014/main" id="{B6A5CE76-DAD6-7548-B42D-38DBA94490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0D1226ED-11DA-78C7-3D39-55E552C68A55}"/>
              </a:ext>
            </a:extLst>
          </p:cNvPr>
          <p:cNvSpPr>
            <a:spLocks noGrp="1"/>
          </p:cNvSpPr>
          <p:nvPr>
            <p:ph type="title"/>
          </p:nvPr>
        </p:nvSpPr>
        <p:spPr>
          <a:xfrm>
            <a:off x="660865" y="490539"/>
            <a:ext cx="10515600" cy="609716"/>
          </a:xfrm>
        </p:spPr>
        <p:txBody>
          <a:bodyPr anchor="ctr">
            <a:noAutofit/>
          </a:bodyPr>
          <a:lstStyle>
            <a:lvl1pPr algn="ctr">
              <a:defRPr sz="4400">
                <a:solidFill>
                  <a:schemeClr val="bg1"/>
                </a:solidFill>
              </a:defRPr>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A381683-E7EA-404C-06B8-610724E974CD}"/>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3">
            <a:extLst>
              <a:ext uri="{FF2B5EF4-FFF2-40B4-BE49-F238E27FC236}">
                <a16:creationId xmlns:a16="http://schemas.microsoft.com/office/drawing/2014/main" id="{BEAC9D7A-2184-2410-C241-57595FBFBF98}"/>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15474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Solo titolo">
    <p:spTree>
      <p:nvGrpSpPr>
        <p:cNvPr id="1" name=""/>
        <p:cNvGrpSpPr/>
        <p:nvPr/>
      </p:nvGrpSpPr>
      <p:grpSpPr>
        <a:xfrm>
          <a:off x="0" y="0"/>
          <a:ext cx="0" cy="0"/>
          <a:chOff x="0" y="0"/>
          <a:chExt cx="0" cy="0"/>
        </a:xfrm>
      </p:grpSpPr>
      <p:pic>
        <p:nvPicPr>
          <p:cNvPr id="5" name="Immagine 4" descr="Immagine che contiene testo, interni, persona, parete&#10;&#10;Descrizione generata automaticamente">
            <a:extLst>
              <a:ext uri="{FF2B5EF4-FFF2-40B4-BE49-F238E27FC236}">
                <a16:creationId xmlns:a16="http://schemas.microsoft.com/office/drawing/2014/main" id="{407E32FB-B074-90BD-9324-D4595EB14B36}"/>
              </a:ext>
            </a:extLst>
          </p:cNvPr>
          <p:cNvPicPr>
            <a:picLocks noChangeAspect="1"/>
          </p:cNvPicPr>
          <p:nvPr userDrawn="1"/>
        </p:nvPicPr>
        <p:blipFill>
          <a:blip r:embed="rId2"/>
          <a:stretch>
            <a:fillRect/>
          </a:stretch>
        </p:blipFill>
        <p:spPr>
          <a:xfrm>
            <a:off x="1270" y="0"/>
            <a:ext cx="311785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3119120" y="365125"/>
            <a:ext cx="8234680" cy="1325563"/>
          </a:xfrm>
        </p:spPr>
        <p:txBody>
          <a:bodyPr/>
          <a:lstStyle>
            <a:lvl1pPr>
              <a:defRPr>
                <a:solidFill>
                  <a:srgbClr val="CF0538"/>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8EE9B8B5-D908-53B7-45D1-2767C530DC10}"/>
              </a:ext>
            </a:extLst>
          </p:cNvPr>
          <p:cNvSpPr>
            <a:spLocks noGrp="1"/>
          </p:cNvSpPr>
          <p:nvPr>
            <p:ph type="body" sz="half" idx="2"/>
          </p:nvPr>
        </p:nvSpPr>
        <p:spPr>
          <a:xfrm>
            <a:off x="3119120" y="2057400"/>
            <a:ext cx="8234680"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594616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Solo titolo">
    <p:spTree>
      <p:nvGrpSpPr>
        <p:cNvPr id="1" name=""/>
        <p:cNvGrpSpPr/>
        <p:nvPr/>
      </p:nvGrpSpPr>
      <p:grpSpPr>
        <a:xfrm>
          <a:off x="0" y="0"/>
          <a:ext cx="0" cy="0"/>
          <a:chOff x="0" y="0"/>
          <a:chExt cx="0" cy="0"/>
        </a:xfrm>
      </p:grpSpPr>
      <p:pic>
        <p:nvPicPr>
          <p:cNvPr id="5" name="Immagine 4" descr="Immagine che contiene testo, persona, rosso&#10;&#10;Descrizione generata automaticamente">
            <a:extLst>
              <a:ext uri="{FF2B5EF4-FFF2-40B4-BE49-F238E27FC236}">
                <a16:creationId xmlns:a16="http://schemas.microsoft.com/office/drawing/2014/main" id="{5B3C17E0-EEBE-F871-D9DF-722E55B724CE}"/>
              </a:ext>
            </a:extLst>
          </p:cNvPr>
          <p:cNvPicPr>
            <a:picLocks noChangeAspect="1"/>
          </p:cNvPicPr>
          <p:nvPr userDrawn="1"/>
        </p:nvPicPr>
        <p:blipFill>
          <a:blip r:embed="rId2"/>
          <a:stretch>
            <a:fillRect/>
          </a:stretch>
        </p:blipFill>
        <p:spPr>
          <a:xfrm>
            <a:off x="0" y="0"/>
            <a:ext cx="315595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3119120" y="365125"/>
            <a:ext cx="8234680" cy="1325563"/>
          </a:xfrm>
        </p:spPr>
        <p:txBody>
          <a:bodyPr/>
          <a:lstStyle>
            <a:lvl1pPr>
              <a:defRPr>
                <a:solidFill>
                  <a:srgbClr val="CF0538"/>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26C0DD13-8F42-87B4-44C3-410CBEF7C3EE}"/>
              </a:ext>
            </a:extLst>
          </p:cNvPr>
          <p:cNvSpPr>
            <a:spLocks noGrp="1"/>
          </p:cNvSpPr>
          <p:nvPr>
            <p:ph type="body" sz="half" idx="2"/>
          </p:nvPr>
        </p:nvSpPr>
        <p:spPr>
          <a:xfrm>
            <a:off x="3119120" y="2057400"/>
            <a:ext cx="8234680"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475859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Solo titolo">
    <p:spTree>
      <p:nvGrpSpPr>
        <p:cNvPr id="1" name=""/>
        <p:cNvGrpSpPr/>
        <p:nvPr/>
      </p:nvGrpSpPr>
      <p:grpSpPr>
        <a:xfrm>
          <a:off x="0" y="0"/>
          <a:ext cx="0" cy="0"/>
          <a:chOff x="0" y="0"/>
          <a:chExt cx="0" cy="0"/>
        </a:xfrm>
      </p:grpSpPr>
      <p:pic>
        <p:nvPicPr>
          <p:cNvPr id="5" name="Immagine 4" descr="Immagine che contiene persona, parete, interni&#10;&#10;Descrizione generata automaticamente">
            <a:extLst>
              <a:ext uri="{FF2B5EF4-FFF2-40B4-BE49-F238E27FC236}">
                <a16:creationId xmlns:a16="http://schemas.microsoft.com/office/drawing/2014/main" id="{1A3FBFE2-3536-054D-E271-7816394907F3}"/>
              </a:ext>
            </a:extLst>
          </p:cNvPr>
          <p:cNvPicPr>
            <a:picLocks noChangeAspect="1"/>
          </p:cNvPicPr>
          <p:nvPr userDrawn="1"/>
        </p:nvPicPr>
        <p:blipFill>
          <a:blip r:embed="rId2"/>
          <a:stretch>
            <a:fillRect/>
          </a:stretch>
        </p:blipFill>
        <p:spPr>
          <a:xfrm>
            <a:off x="0" y="0"/>
            <a:ext cx="313690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3119120" y="365125"/>
            <a:ext cx="8234680" cy="1325563"/>
          </a:xfrm>
        </p:spPr>
        <p:txBody>
          <a:bodyPr/>
          <a:lstStyle>
            <a:lvl1pPr>
              <a:defRPr>
                <a:solidFill>
                  <a:srgbClr val="CF0538"/>
                </a:solidFill>
              </a:defRPr>
            </a:lvl1pPr>
          </a:lstStyle>
          <a:p>
            <a:r>
              <a:rPr lang="it-IT"/>
              <a:t>Fare clic per modificare lo stile del titolo dello schema</a:t>
            </a:r>
          </a:p>
        </p:txBody>
      </p:sp>
      <p:sp>
        <p:nvSpPr>
          <p:cNvPr id="3" name="Segnaposto testo 3">
            <a:extLst>
              <a:ext uri="{FF2B5EF4-FFF2-40B4-BE49-F238E27FC236}">
                <a16:creationId xmlns:a16="http://schemas.microsoft.com/office/drawing/2014/main" id="{74C82903-71FE-253B-EFD3-70E06840582D}"/>
              </a:ext>
            </a:extLst>
          </p:cNvPr>
          <p:cNvSpPr>
            <a:spLocks noGrp="1"/>
          </p:cNvSpPr>
          <p:nvPr>
            <p:ph type="body" sz="half" idx="2"/>
          </p:nvPr>
        </p:nvSpPr>
        <p:spPr>
          <a:xfrm>
            <a:off x="3119120" y="2057400"/>
            <a:ext cx="8234680" cy="3811588"/>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905907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3_Vuota">
    <p:bg>
      <p:bgPr>
        <a:solidFill>
          <a:srgbClr val="CE0538"/>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7B653F4-B3E1-9354-646B-7F49E6BFE6AD}"/>
              </a:ext>
            </a:extLst>
          </p:cNvPr>
          <p:cNvPicPr>
            <a:picLocks noChangeAspect="1"/>
          </p:cNvPicPr>
          <p:nvPr userDrawn="1"/>
        </p:nvPicPr>
        <p:blipFill>
          <a:blip r:embed="rId2"/>
          <a:stretch>
            <a:fillRect/>
          </a:stretch>
        </p:blipFill>
        <p:spPr>
          <a:xfrm>
            <a:off x="3281933" y="3123678"/>
            <a:ext cx="5646981" cy="652793"/>
          </a:xfrm>
          <a:prstGeom prst="rect">
            <a:avLst/>
          </a:prstGeom>
        </p:spPr>
      </p:pic>
    </p:spTree>
    <p:extLst>
      <p:ext uri="{BB962C8B-B14F-4D97-AF65-F5344CB8AC3E}">
        <p14:creationId xmlns:p14="http://schemas.microsoft.com/office/powerpoint/2010/main" val="3076143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F22F6A-2D31-77D4-A0E1-88AEC0753C3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28257A7-EA17-BE54-E15D-2653DFFA62CB}"/>
              </a:ext>
            </a:extLst>
          </p:cNvPr>
          <p:cNvSpPr>
            <a:spLocks noGrp="1"/>
          </p:cNvSpPr>
          <p:nvPr>
            <p:ph type="dt" sz="half" idx="10"/>
          </p:nvPr>
        </p:nvSpPr>
        <p:spPr/>
        <p:txBody>
          <a:bodyPr/>
          <a:lstStyle/>
          <a:p>
            <a:fld id="{5926DFB5-BE64-8248-A707-CD94F786965E}" type="datetimeFigureOut">
              <a:rPr lang="it-IT" smtClean="0"/>
              <a:t>23/05/2025</a:t>
            </a:fld>
            <a:endParaRPr lang="it-IT"/>
          </a:p>
        </p:txBody>
      </p:sp>
      <p:sp>
        <p:nvSpPr>
          <p:cNvPr id="4" name="Segnaposto piè di pagina 3">
            <a:extLst>
              <a:ext uri="{FF2B5EF4-FFF2-40B4-BE49-F238E27FC236}">
                <a16:creationId xmlns:a16="http://schemas.microsoft.com/office/drawing/2014/main" id="{0330EB92-F358-D77B-E892-5EBC84E5CB9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453D9B7-5567-106B-F890-F54C1276571F}"/>
              </a:ext>
            </a:extLst>
          </p:cNvPr>
          <p:cNvSpPr>
            <a:spLocks noGrp="1"/>
          </p:cNvSpPr>
          <p:nvPr>
            <p:ph type="sldNum" sz="quarter" idx="12"/>
          </p:nvPr>
        </p:nvSpPr>
        <p:spPr/>
        <p:txBody>
          <a:bodyPr/>
          <a:lstStyle/>
          <a:p>
            <a:fld id="{3E16E4D6-F049-0B46-AA8A-FF5B9F62CF20}" type="slidenum">
              <a:rPr lang="it-IT" smtClean="0"/>
              <a:t>‹#›</a:t>
            </a:fld>
            <a:endParaRPr lang="it-IT"/>
          </a:p>
        </p:txBody>
      </p:sp>
    </p:spTree>
    <p:extLst>
      <p:ext uri="{BB962C8B-B14F-4D97-AF65-F5344CB8AC3E}">
        <p14:creationId xmlns:p14="http://schemas.microsoft.com/office/powerpoint/2010/main" val="2492893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Układ niestandardowy">
    <p:bg>
      <p:bgPr>
        <a:solidFill>
          <a:srgbClr val="CE053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12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Solo titolo">
    <p:spTree>
      <p:nvGrpSpPr>
        <p:cNvPr id="1" name=""/>
        <p:cNvGrpSpPr/>
        <p:nvPr/>
      </p:nvGrpSpPr>
      <p:grpSpPr>
        <a:xfrm>
          <a:off x="0" y="0"/>
          <a:ext cx="0" cy="0"/>
          <a:chOff x="0" y="0"/>
          <a:chExt cx="0" cy="0"/>
        </a:xfrm>
      </p:grpSpPr>
      <p:pic>
        <p:nvPicPr>
          <p:cNvPr id="5" name="Immagine 4" descr="Immagine che contiene testo, persona, interni, parete&#10;&#10;Descrizione generata automaticamente">
            <a:extLst>
              <a:ext uri="{FF2B5EF4-FFF2-40B4-BE49-F238E27FC236}">
                <a16:creationId xmlns:a16="http://schemas.microsoft.com/office/drawing/2014/main" id="{A5502240-1A63-D130-F49E-8A6E2D4E5056}"/>
              </a:ext>
            </a:extLst>
          </p:cNvPr>
          <p:cNvPicPr>
            <a:picLocks noChangeAspect="1"/>
          </p:cNvPicPr>
          <p:nvPr userDrawn="1"/>
        </p:nvPicPr>
        <p:blipFill>
          <a:blip r:embed="rId2"/>
          <a:stretch>
            <a:fillRect/>
          </a:stretch>
        </p:blipFill>
        <p:spPr>
          <a:xfrm>
            <a:off x="0" y="0"/>
            <a:ext cx="3130550" cy="6858000"/>
          </a:xfrm>
          <a:prstGeom prst="rect">
            <a:avLst/>
          </a:prstGeom>
        </p:spPr>
      </p:pic>
      <p:sp>
        <p:nvSpPr>
          <p:cNvPr id="2" name="Titolo 1">
            <a:extLst>
              <a:ext uri="{FF2B5EF4-FFF2-40B4-BE49-F238E27FC236}">
                <a16:creationId xmlns:a16="http://schemas.microsoft.com/office/drawing/2014/main" id="{5C67B76D-C98D-AC98-89A9-B5406B527B23}"/>
              </a:ext>
            </a:extLst>
          </p:cNvPr>
          <p:cNvSpPr>
            <a:spLocks noGrp="1"/>
          </p:cNvSpPr>
          <p:nvPr>
            <p:ph type="title"/>
          </p:nvPr>
        </p:nvSpPr>
        <p:spPr>
          <a:xfrm>
            <a:off x="3119120" y="365125"/>
            <a:ext cx="8234680" cy="1325563"/>
          </a:xfrm>
        </p:spPr>
        <p:txBody>
          <a:bodyPr/>
          <a:lstStyle>
            <a:lvl1pPr>
              <a:defRPr>
                <a:solidFill>
                  <a:srgbClr val="CF0538"/>
                </a:solidFill>
              </a:defRPr>
            </a:lvl1pPr>
          </a:lstStyle>
          <a:p>
            <a:r>
              <a:rPr lang="it-IT"/>
              <a:t>Fare clic per modificare lo stile del titolo dello schema</a:t>
            </a:r>
          </a:p>
        </p:txBody>
      </p:sp>
      <p:sp>
        <p:nvSpPr>
          <p:cNvPr id="7" name="Segnaposto contenuto 2">
            <a:extLst>
              <a:ext uri="{FF2B5EF4-FFF2-40B4-BE49-F238E27FC236}">
                <a16:creationId xmlns:a16="http://schemas.microsoft.com/office/drawing/2014/main" id="{820E6796-4458-E526-98C4-35720B87A90B}"/>
              </a:ext>
            </a:extLst>
          </p:cNvPr>
          <p:cNvSpPr>
            <a:spLocks noGrp="1"/>
          </p:cNvSpPr>
          <p:nvPr>
            <p:ph sz="half" idx="1"/>
          </p:nvPr>
        </p:nvSpPr>
        <p:spPr>
          <a:xfrm>
            <a:off x="3112815" y="2055813"/>
            <a:ext cx="8240985" cy="4351338"/>
          </a:xfrm>
        </p:spPr>
        <p:txBody>
          <a:bodyPr/>
          <a:lstStyle>
            <a:lvl1pPr marL="0" indent="0">
              <a:buClr>
                <a:srgbClr val="D00338"/>
              </a:buClr>
              <a:buNone/>
              <a:defRPr>
                <a:latin typeface="+mj-lt"/>
              </a:defRPr>
            </a:lvl1pPr>
            <a:lvl2pPr marL="685800" indent="-228600">
              <a:buClr>
                <a:srgbClr val="D00338"/>
              </a:buClr>
              <a:buFont typeface="Courier New" panose="02070309020205020404" pitchFamily="49" charset="0"/>
              <a:buChar char="o"/>
              <a:defRPr>
                <a:latin typeface="+mj-lt"/>
              </a:defRPr>
            </a:lvl2pPr>
            <a:lvl3pPr>
              <a:buClr>
                <a:srgbClr val="D00338"/>
              </a:buClr>
              <a:defRPr>
                <a:latin typeface="+mj-lt"/>
              </a:defRPr>
            </a:lvl3pPr>
            <a:lvl4pPr>
              <a:buClr>
                <a:srgbClr val="D00338"/>
              </a:buClr>
              <a:defRPr/>
            </a:lvl4pPr>
            <a:lvl5pPr>
              <a:buClr>
                <a:srgbClr val="D00338"/>
              </a:buClr>
              <a:defRPr/>
            </a:lvl5pPr>
          </a:lstStyle>
          <a:p>
            <a:pPr lvl="0"/>
            <a:r>
              <a:rPr lang="it-IT"/>
              <a:t>Fare clic per modificare gli stili del testo dello schema</a:t>
            </a:r>
          </a:p>
          <a:p>
            <a:pPr lvl="1"/>
            <a:r>
              <a:rPr lang="it-IT"/>
              <a:t>Secondo livello</a:t>
            </a:r>
          </a:p>
          <a:p>
            <a:pPr lvl="2"/>
            <a:r>
              <a:rPr lang="it-IT"/>
              <a:t>Terzo livello</a:t>
            </a:r>
          </a:p>
        </p:txBody>
      </p:sp>
    </p:spTree>
    <p:extLst>
      <p:ext uri="{BB962C8B-B14F-4D97-AF65-F5344CB8AC3E}">
        <p14:creationId xmlns:p14="http://schemas.microsoft.com/office/powerpoint/2010/main" val="336463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1412FB-5419-8953-CD2E-7371291889E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AB17C37-F712-B65E-068D-FB8C20396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903E262-66BE-12B3-9CAC-F3297F2FE9B7}"/>
              </a:ext>
            </a:extLst>
          </p:cNvPr>
          <p:cNvSpPr>
            <a:spLocks noGrp="1"/>
          </p:cNvSpPr>
          <p:nvPr>
            <p:ph type="dt" sz="half" idx="10"/>
          </p:nvPr>
        </p:nvSpPr>
        <p:spPr/>
        <p:txBody>
          <a:bodyPr/>
          <a:lstStyle/>
          <a:p>
            <a:fld id="{7DC6236A-11C3-A745-956D-45F0A6710068}" type="datetimeFigureOut">
              <a:rPr lang="it-IT" smtClean="0"/>
              <a:t>23/05/2025</a:t>
            </a:fld>
            <a:endParaRPr lang="it-IT"/>
          </a:p>
        </p:txBody>
      </p:sp>
      <p:sp>
        <p:nvSpPr>
          <p:cNvPr id="5" name="Segnaposto piè di pagina 4">
            <a:extLst>
              <a:ext uri="{FF2B5EF4-FFF2-40B4-BE49-F238E27FC236}">
                <a16:creationId xmlns:a16="http://schemas.microsoft.com/office/drawing/2014/main" id="{995876F5-6F10-0729-08EE-C9712AD9643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416790-E386-2C3A-0898-0BFD0EB750D1}"/>
              </a:ext>
            </a:extLst>
          </p:cNvPr>
          <p:cNvSpPr>
            <a:spLocks noGrp="1"/>
          </p:cNvSpPr>
          <p:nvPr>
            <p:ph type="sldNum" sz="quarter" idx="12"/>
          </p:nvPr>
        </p:nvSpPr>
        <p:spPr/>
        <p:txBody>
          <a:bodyPr/>
          <a:lstStyle/>
          <a:p>
            <a:fld id="{0DAF4597-88F1-AC47-ACE3-417AAD125B2B}" type="slidenum">
              <a:rPr lang="it-IT" smtClean="0"/>
              <a:t>‹#›</a:t>
            </a:fld>
            <a:endParaRPr lang="it-IT"/>
          </a:p>
        </p:txBody>
      </p:sp>
    </p:spTree>
    <p:extLst>
      <p:ext uri="{BB962C8B-B14F-4D97-AF65-F5344CB8AC3E}">
        <p14:creationId xmlns:p14="http://schemas.microsoft.com/office/powerpoint/2010/main" val="15830039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808728-81F6-FCAB-7CD5-1FACEA6CE4D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51D0013-CEC0-044D-1709-8F52AAA104C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6811BF7-2061-258D-6A77-D003BC9D990C}"/>
              </a:ext>
            </a:extLst>
          </p:cNvPr>
          <p:cNvSpPr>
            <a:spLocks noGrp="1"/>
          </p:cNvSpPr>
          <p:nvPr>
            <p:ph type="dt" sz="half" idx="10"/>
          </p:nvPr>
        </p:nvSpPr>
        <p:spPr/>
        <p:txBody>
          <a:bodyPr/>
          <a:lstStyle/>
          <a:p>
            <a:fld id="{7DC6236A-11C3-A745-956D-45F0A6710068}" type="datetimeFigureOut">
              <a:rPr lang="it-IT" smtClean="0"/>
              <a:t>23/05/2025</a:t>
            </a:fld>
            <a:endParaRPr lang="it-IT"/>
          </a:p>
        </p:txBody>
      </p:sp>
      <p:sp>
        <p:nvSpPr>
          <p:cNvPr id="5" name="Segnaposto piè di pagina 4">
            <a:extLst>
              <a:ext uri="{FF2B5EF4-FFF2-40B4-BE49-F238E27FC236}">
                <a16:creationId xmlns:a16="http://schemas.microsoft.com/office/drawing/2014/main" id="{B7CA5B01-0A1A-8B9F-AB7B-AF870F6481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227EB40-637F-DF15-62BB-3E1350504C3C}"/>
              </a:ext>
            </a:extLst>
          </p:cNvPr>
          <p:cNvSpPr>
            <a:spLocks noGrp="1"/>
          </p:cNvSpPr>
          <p:nvPr>
            <p:ph type="sldNum" sz="quarter" idx="12"/>
          </p:nvPr>
        </p:nvSpPr>
        <p:spPr/>
        <p:txBody>
          <a:bodyPr/>
          <a:lstStyle/>
          <a:p>
            <a:fld id="{0DAF4597-88F1-AC47-ACE3-417AAD125B2B}" type="slidenum">
              <a:rPr lang="it-IT" smtClean="0"/>
              <a:t>‹#›</a:t>
            </a:fld>
            <a:endParaRPr lang="it-IT"/>
          </a:p>
        </p:txBody>
      </p:sp>
    </p:spTree>
    <p:extLst>
      <p:ext uri="{BB962C8B-B14F-4D97-AF65-F5344CB8AC3E}">
        <p14:creationId xmlns:p14="http://schemas.microsoft.com/office/powerpoint/2010/main" val="12240657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D6EE2E-63E7-DF0B-8376-6B902431DBB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86AC9C2-ECCB-28DF-0D45-B3C1DFE41D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838E87D-6FEF-81B2-93FF-9A234B7551C6}"/>
              </a:ext>
            </a:extLst>
          </p:cNvPr>
          <p:cNvSpPr>
            <a:spLocks noGrp="1"/>
          </p:cNvSpPr>
          <p:nvPr>
            <p:ph type="dt" sz="half" idx="10"/>
          </p:nvPr>
        </p:nvSpPr>
        <p:spPr/>
        <p:txBody>
          <a:bodyPr/>
          <a:lstStyle/>
          <a:p>
            <a:fld id="{7DC6236A-11C3-A745-956D-45F0A6710068}" type="datetimeFigureOut">
              <a:rPr lang="it-IT" smtClean="0"/>
              <a:t>23/05/2025</a:t>
            </a:fld>
            <a:endParaRPr lang="it-IT"/>
          </a:p>
        </p:txBody>
      </p:sp>
      <p:sp>
        <p:nvSpPr>
          <p:cNvPr id="5" name="Segnaposto piè di pagina 4">
            <a:extLst>
              <a:ext uri="{FF2B5EF4-FFF2-40B4-BE49-F238E27FC236}">
                <a16:creationId xmlns:a16="http://schemas.microsoft.com/office/drawing/2014/main" id="{73396E87-3706-DF84-DF65-F0EC9E9727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09E111F-5FB0-84B4-263F-F540F3940693}"/>
              </a:ext>
            </a:extLst>
          </p:cNvPr>
          <p:cNvSpPr>
            <a:spLocks noGrp="1"/>
          </p:cNvSpPr>
          <p:nvPr>
            <p:ph type="sldNum" sz="quarter" idx="12"/>
          </p:nvPr>
        </p:nvSpPr>
        <p:spPr/>
        <p:txBody>
          <a:bodyPr/>
          <a:lstStyle/>
          <a:p>
            <a:fld id="{0DAF4597-88F1-AC47-ACE3-417AAD125B2B}" type="slidenum">
              <a:rPr lang="it-IT" smtClean="0"/>
              <a:t>‹#›</a:t>
            </a:fld>
            <a:endParaRPr lang="it-IT"/>
          </a:p>
        </p:txBody>
      </p:sp>
    </p:spTree>
    <p:extLst>
      <p:ext uri="{BB962C8B-B14F-4D97-AF65-F5344CB8AC3E}">
        <p14:creationId xmlns:p14="http://schemas.microsoft.com/office/powerpoint/2010/main" val="3419160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stazione sezione">
    <p:spTree>
      <p:nvGrpSpPr>
        <p:cNvPr id="1" name=""/>
        <p:cNvGrpSpPr/>
        <p:nvPr/>
      </p:nvGrpSpPr>
      <p:grpSpPr>
        <a:xfrm>
          <a:off x="0" y="0"/>
          <a:ext cx="0" cy="0"/>
          <a:chOff x="0" y="0"/>
          <a:chExt cx="0" cy="0"/>
        </a:xfrm>
      </p:grpSpPr>
      <p:pic>
        <p:nvPicPr>
          <p:cNvPr id="4" name="Immagine 3" descr="Immagine che contiene donna, femmina&#10;&#10;Descrizione generata automaticamente">
            <a:extLst>
              <a:ext uri="{FF2B5EF4-FFF2-40B4-BE49-F238E27FC236}">
                <a16:creationId xmlns:a16="http://schemas.microsoft.com/office/drawing/2014/main" id="{F96E1E92-8C57-3297-7F7D-28BFB4247F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0D1226ED-11DA-78C7-3D39-55E552C68A55}"/>
              </a:ext>
            </a:extLst>
          </p:cNvPr>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it-IT"/>
              <a:t>Fare clic per modificare lo stile del titolo dello schema</a:t>
            </a:r>
          </a:p>
        </p:txBody>
      </p:sp>
    </p:spTree>
    <p:extLst>
      <p:ext uri="{BB962C8B-B14F-4D97-AF65-F5344CB8AC3E}">
        <p14:creationId xmlns:p14="http://schemas.microsoft.com/office/powerpoint/2010/main" val="1641000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E8E999-E937-6B3C-BDEB-C1467058E2B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4E79C33-29C4-13B4-F871-CC658682891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ABE13E9-1633-E241-C0A7-DAAB1541D8D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53F3262-015B-AA37-149D-7455C93A0015}"/>
              </a:ext>
            </a:extLst>
          </p:cNvPr>
          <p:cNvSpPr>
            <a:spLocks noGrp="1"/>
          </p:cNvSpPr>
          <p:nvPr>
            <p:ph type="dt" sz="half" idx="10"/>
          </p:nvPr>
        </p:nvSpPr>
        <p:spPr/>
        <p:txBody>
          <a:bodyPr/>
          <a:lstStyle/>
          <a:p>
            <a:fld id="{7DC6236A-11C3-A745-956D-45F0A6710068}" type="datetimeFigureOut">
              <a:rPr lang="it-IT" smtClean="0"/>
              <a:t>23/05/2025</a:t>
            </a:fld>
            <a:endParaRPr lang="it-IT"/>
          </a:p>
        </p:txBody>
      </p:sp>
      <p:sp>
        <p:nvSpPr>
          <p:cNvPr id="6" name="Segnaposto piè di pagina 5">
            <a:extLst>
              <a:ext uri="{FF2B5EF4-FFF2-40B4-BE49-F238E27FC236}">
                <a16:creationId xmlns:a16="http://schemas.microsoft.com/office/drawing/2014/main" id="{19273D37-1EED-1497-E676-22D00D8726B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D881504-03DE-6D3E-07BB-F827583922CB}"/>
              </a:ext>
            </a:extLst>
          </p:cNvPr>
          <p:cNvSpPr>
            <a:spLocks noGrp="1"/>
          </p:cNvSpPr>
          <p:nvPr>
            <p:ph type="sldNum" sz="quarter" idx="12"/>
          </p:nvPr>
        </p:nvSpPr>
        <p:spPr/>
        <p:txBody>
          <a:bodyPr/>
          <a:lstStyle/>
          <a:p>
            <a:fld id="{0DAF4597-88F1-AC47-ACE3-417AAD125B2B}" type="slidenum">
              <a:rPr lang="it-IT" smtClean="0"/>
              <a:t>‹#›</a:t>
            </a:fld>
            <a:endParaRPr lang="it-IT"/>
          </a:p>
        </p:txBody>
      </p:sp>
    </p:spTree>
    <p:extLst>
      <p:ext uri="{BB962C8B-B14F-4D97-AF65-F5344CB8AC3E}">
        <p14:creationId xmlns:p14="http://schemas.microsoft.com/office/powerpoint/2010/main" val="27119594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5594E1-D5C7-D665-B369-994F112B093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F7A4FAF-24A6-DFF0-73D2-D350B54327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BB9C8F2-5FDA-29DC-57F4-BB4A41774D0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C895F17-5FEF-1AF6-B5B6-961442AD2B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ABD9800-2963-D28D-B505-B4CC9293A8C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908D091-6E12-DDD8-DAD1-F1FBE43AF9DC}"/>
              </a:ext>
            </a:extLst>
          </p:cNvPr>
          <p:cNvSpPr>
            <a:spLocks noGrp="1"/>
          </p:cNvSpPr>
          <p:nvPr>
            <p:ph type="dt" sz="half" idx="10"/>
          </p:nvPr>
        </p:nvSpPr>
        <p:spPr/>
        <p:txBody>
          <a:bodyPr/>
          <a:lstStyle/>
          <a:p>
            <a:fld id="{7DC6236A-11C3-A745-956D-45F0A6710068}" type="datetimeFigureOut">
              <a:rPr lang="it-IT" smtClean="0"/>
              <a:t>23/05/2025</a:t>
            </a:fld>
            <a:endParaRPr lang="it-IT"/>
          </a:p>
        </p:txBody>
      </p:sp>
      <p:sp>
        <p:nvSpPr>
          <p:cNvPr id="8" name="Segnaposto piè di pagina 7">
            <a:extLst>
              <a:ext uri="{FF2B5EF4-FFF2-40B4-BE49-F238E27FC236}">
                <a16:creationId xmlns:a16="http://schemas.microsoft.com/office/drawing/2014/main" id="{EF60AA18-F7CA-3A74-7E3D-2E6BA437704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2713037-DF04-A99B-5657-A179BC38CC40}"/>
              </a:ext>
            </a:extLst>
          </p:cNvPr>
          <p:cNvSpPr>
            <a:spLocks noGrp="1"/>
          </p:cNvSpPr>
          <p:nvPr>
            <p:ph type="sldNum" sz="quarter" idx="12"/>
          </p:nvPr>
        </p:nvSpPr>
        <p:spPr/>
        <p:txBody>
          <a:bodyPr/>
          <a:lstStyle/>
          <a:p>
            <a:fld id="{0DAF4597-88F1-AC47-ACE3-417AAD125B2B}" type="slidenum">
              <a:rPr lang="it-IT" smtClean="0"/>
              <a:t>‹#›</a:t>
            </a:fld>
            <a:endParaRPr lang="it-IT"/>
          </a:p>
        </p:txBody>
      </p:sp>
    </p:spTree>
    <p:extLst>
      <p:ext uri="{BB962C8B-B14F-4D97-AF65-F5344CB8AC3E}">
        <p14:creationId xmlns:p14="http://schemas.microsoft.com/office/powerpoint/2010/main" val="2181410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C58E8-8F75-F529-9A9B-23F4EEEC93F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2431A68-14F8-6186-50B2-FBE95388AED4}"/>
              </a:ext>
            </a:extLst>
          </p:cNvPr>
          <p:cNvSpPr>
            <a:spLocks noGrp="1"/>
          </p:cNvSpPr>
          <p:nvPr>
            <p:ph type="dt" sz="half" idx="10"/>
          </p:nvPr>
        </p:nvSpPr>
        <p:spPr/>
        <p:txBody>
          <a:bodyPr/>
          <a:lstStyle/>
          <a:p>
            <a:fld id="{7DC6236A-11C3-A745-956D-45F0A6710068}" type="datetimeFigureOut">
              <a:rPr lang="it-IT" smtClean="0"/>
              <a:t>23/05/2025</a:t>
            </a:fld>
            <a:endParaRPr lang="it-IT"/>
          </a:p>
        </p:txBody>
      </p:sp>
      <p:sp>
        <p:nvSpPr>
          <p:cNvPr id="4" name="Segnaposto piè di pagina 3">
            <a:extLst>
              <a:ext uri="{FF2B5EF4-FFF2-40B4-BE49-F238E27FC236}">
                <a16:creationId xmlns:a16="http://schemas.microsoft.com/office/drawing/2014/main" id="{FDED0BAE-938C-C1BD-6F71-0CF1DF99B02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F9526D7-275F-F2D0-129B-7A93B87A8F60}"/>
              </a:ext>
            </a:extLst>
          </p:cNvPr>
          <p:cNvSpPr>
            <a:spLocks noGrp="1"/>
          </p:cNvSpPr>
          <p:nvPr>
            <p:ph type="sldNum" sz="quarter" idx="12"/>
          </p:nvPr>
        </p:nvSpPr>
        <p:spPr/>
        <p:txBody>
          <a:bodyPr/>
          <a:lstStyle/>
          <a:p>
            <a:fld id="{0DAF4597-88F1-AC47-ACE3-417AAD125B2B}" type="slidenum">
              <a:rPr lang="it-IT" smtClean="0"/>
              <a:t>‹#›</a:t>
            </a:fld>
            <a:endParaRPr lang="it-IT"/>
          </a:p>
        </p:txBody>
      </p:sp>
    </p:spTree>
    <p:extLst>
      <p:ext uri="{BB962C8B-B14F-4D97-AF65-F5344CB8AC3E}">
        <p14:creationId xmlns:p14="http://schemas.microsoft.com/office/powerpoint/2010/main" val="23547343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B2FAB3E-E221-8010-B3FC-7456BA3BFE17}"/>
              </a:ext>
            </a:extLst>
          </p:cNvPr>
          <p:cNvSpPr>
            <a:spLocks noGrp="1"/>
          </p:cNvSpPr>
          <p:nvPr>
            <p:ph type="dt" sz="half" idx="10"/>
          </p:nvPr>
        </p:nvSpPr>
        <p:spPr/>
        <p:txBody>
          <a:bodyPr/>
          <a:lstStyle/>
          <a:p>
            <a:fld id="{7DC6236A-11C3-A745-956D-45F0A6710068}" type="datetimeFigureOut">
              <a:rPr lang="it-IT" smtClean="0"/>
              <a:t>23/05/2025</a:t>
            </a:fld>
            <a:endParaRPr lang="it-IT"/>
          </a:p>
        </p:txBody>
      </p:sp>
      <p:sp>
        <p:nvSpPr>
          <p:cNvPr id="3" name="Segnaposto piè di pagina 2">
            <a:extLst>
              <a:ext uri="{FF2B5EF4-FFF2-40B4-BE49-F238E27FC236}">
                <a16:creationId xmlns:a16="http://schemas.microsoft.com/office/drawing/2014/main" id="{D96AF003-C17B-BE79-7392-D356B88C24D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89881C98-7FC6-7ACE-1F37-EAB741C2DDE0}"/>
              </a:ext>
            </a:extLst>
          </p:cNvPr>
          <p:cNvSpPr>
            <a:spLocks noGrp="1"/>
          </p:cNvSpPr>
          <p:nvPr>
            <p:ph type="sldNum" sz="quarter" idx="12"/>
          </p:nvPr>
        </p:nvSpPr>
        <p:spPr/>
        <p:txBody>
          <a:bodyPr/>
          <a:lstStyle/>
          <a:p>
            <a:fld id="{0DAF4597-88F1-AC47-ACE3-417AAD125B2B}" type="slidenum">
              <a:rPr lang="it-IT" smtClean="0"/>
              <a:t>‹#›</a:t>
            </a:fld>
            <a:endParaRPr lang="it-IT"/>
          </a:p>
        </p:txBody>
      </p:sp>
    </p:spTree>
    <p:extLst>
      <p:ext uri="{BB962C8B-B14F-4D97-AF65-F5344CB8AC3E}">
        <p14:creationId xmlns:p14="http://schemas.microsoft.com/office/powerpoint/2010/main" val="17541442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A26937-D53B-F3FF-6895-A8CFE7AD1ED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E212CE5-7416-A2A4-FC68-092FF253C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858BBAF-45B0-A5CF-57BF-0718CF7B2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2F6047E-F063-AA0E-3E10-D94EF66CD0B8}"/>
              </a:ext>
            </a:extLst>
          </p:cNvPr>
          <p:cNvSpPr>
            <a:spLocks noGrp="1"/>
          </p:cNvSpPr>
          <p:nvPr>
            <p:ph type="dt" sz="half" idx="10"/>
          </p:nvPr>
        </p:nvSpPr>
        <p:spPr/>
        <p:txBody>
          <a:bodyPr/>
          <a:lstStyle/>
          <a:p>
            <a:fld id="{7DC6236A-11C3-A745-956D-45F0A6710068}" type="datetimeFigureOut">
              <a:rPr lang="it-IT" smtClean="0"/>
              <a:t>23/05/2025</a:t>
            </a:fld>
            <a:endParaRPr lang="it-IT"/>
          </a:p>
        </p:txBody>
      </p:sp>
      <p:sp>
        <p:nvSpPr>
          <p:cNvPr id="6" name="Segnaposto piè di pagina 5">
            <a:extLst>
              <a:ext uri="{FF2B5EF4-FFF2-40B4-BE49-F238E27FC236}">
                <a16:creationId xmlns:a16="http://schemas.microsoft.com/office/drawing/2014/main" id="{0E9793E4-07A7-C9D8-6253-57E73D07255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D1CF422-A04F-FE33-692F-51BF4E0A51E3}"/>
              </a:ext>
            </a:extLst>
          </p:cNvPr>
          <p:cNvSpPr>
            <a:spLocks noGrp="1"/>
          </p:cNvSpPr>
          <p:nvPr>
            <p:ph type="sldNum" sz="quarter" idx="12"/>
          </p:nvPr>
        </p:nvSpPr>
        <p:spPr/>
        <p:txBody>
          <a:bodyPr/>
          <a:lstStyle/>
          <a:p>
            <a:fld id="{0DAF4597-88F1-AC47-ACE3-417AAD125B2B}" type="slidenum">
              <a:rPr lang="it-IT" smtClean="0"/>
              <a:t>‹#›</a:t>
            </a:fld>
            <a:endParaRPr lang="it-IT"/>
          </a:p>
        </p:txBody>
      </p:sp>
    </p:spTree>
    <p:extLst>
      <p:ext uri="{BB962C8B-B14F-4D97-AF65-F5344CB8AC3E}">
        <p14:creationId xmlns:p14="http://schemas.microsoft.com/office/powerpoint/2010/main" val="1182391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CA35E8-ADA6-788F-268A-F688AB3FC90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B033B0A-1182-AA1F-75B0-45611F32D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DA8B25E-2C68-37A5-4476-399E8793D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7DF8086-C2A1-8F98-E79A-176B032105A5}"/>
              </a:ext>
            </a:extLst>
          </p:cNvPr>
          <p:cNvSpPr>
            <a:spLocks noGrp="1"/>
          </p:cNvSpPr>
          <p:nvPr>
            <p:ph type="dt" sz="half" idx="10"/>
          </p:nvPr>
        </p:nvSpPr>
        <p:spPr/>
        <p:txBody>
          <a:bodyPr/>
          <a:lstStyle/>
          <a:p>
            <a:fld id="{7DC6236A-11C3-A745-956D-45F0A6710068}" type="datetimeFigureOut">
              <a:rPr lang="it-IT" smtClean="0"/>
              <a:t>23/05/2025</a:t>
            </a:fld>
            <a:endParaRPr lang="it-IT"/>
          </a:p>
        </p:txBody>
      </p:sp>
      <p:sp>
        <p:nvSpPr>
          <p:cNvPr id="6" name="Segnaposto piè di pagina 5">
            <a:extLst>
              <a:ext uri="{FF2B5EF4-FFF2-40B4-BE49-F238E27FC236}">
                <a16:creationId xmlns:a16="http://schemas.microsoft.com/office/drawing/2014/main" id="{38112A53-4A9F-AB69-FF82-3F29ACD8134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0200EAC-6D7A-9A7B-C1BE-514BA61EF71F}"/>
              </a:ext>
            </a:extLst>
          </p:cNvPr>
          <p:cNvSpPr>
            <a:spLocks noGrp="1"/>
          </p:cNvSpPr>
          <p:nvPr>
            <p:ph type="sldNum" sz="quarter" idx="12"/>
          </p:nvPr>
        </p:nvSpPr>
        <p:spPr/>
        <p:txBody>
          <a:bodyPr/>
          <a:lstStyle/>
          <a:p>
            <a:fld id="{0DAF4597-88F1-AC47-ACE3-417AAD125B2B}" type="slidenum">
              <a:rPr lang="it-IT" smtClean="0"/>
              <a:t>‹#›</a:t>
            </a:fld>
            <a:endParaRPr lang="it-IT"/>
          </a:p>
        </p:txBody>
      </p:sp>
    </p:spTree>
    <p:extLst>
      <p:ext uri="{BB962C8B-B14F-4D97-AF65-F5344CB8AC3E}">
        <p14:creationId xmlns:p14="http://schemas.microsoft.com/office/powerpoint/2010/main" val="726603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1B6CD2-9646-0AA1-8402-E6B75698FEF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83A51D6-64CB-A03F-594E-1385218136C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AED0927-63DE-1E88-6D10-74C10E1AC597}"/>
              </a:ext>
            </a:extLst>
          </p:cNvPr>
          <p:cNvSpPr>
            <a:spLocks noGrp="1"/>
          </p:cNvSpPr>
          <p:nvPr>
            <p:ph type="dt" sz="half" idx="10"/>
          </p:nvPr>
        </p:nvSpPr>
        <p:spPr/>
        <p:txBody>
          <a:bodyPr/>
          <a:lstStyle/>
          <a:p>
            <a:fld id="{7DC6236A-11C3-A745-956D-45F0A6710068}" type="datetimeFigureOut">
              <a:rPr lang="it-IT" smtClean="0"/>
              <a:t>23/05/2025</a:t>
            </a:fld>
            <a:endParaRPr lang="it-IT"/>
          </a:p>
        </p:txBody>
      </p:sp>
      <p:sp>
        <p:nvSpPr>
          <p:cNvPr id="5" name="Segnaposto piè di pagina 4">
            <a:extLst>
              <a:ext uri="{FF2B5EF4-FFF2-40B4-BE49-F238E27FC236}">
                <a16:creationId xmlns:a16="http://schemas.microsoft.com/office/drawing/2014/main" id="{0232FC7B-F653-851C-BB44-1CFBC85B077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F3A724-4113-8122-25B1-EB11750F3D86}"/>
              </a:ext>
            </a:extLst>
          </p:cNvPr>
          <p:cNvSpPr>
            <a:spLocks noGrp="1"/>
          </p:cNvSpPr>
          <p:nvPr>
            <p:ph type="sldNum" sz="quarter" idx="12"/>
          </p:nvPr>
        </p:nvSpPr>
        <p:spPr/>
        <p:txBody>
          <a:bodyPr/>
          <a:lstStyle/>
          <a:p>
            <a:fld id="{0DAF4597-88F1-AC47-ACE3-417AAD125B2B}" type="slidenum">
              <a:rPr lang="it-IT" smtClean="0"/>
              <a:t>‹#›</a:t>
            </a:fld>
            <a:endParaRPr lang="it-IT"/>
          </a:p>
        </p:txBody>
      </p:sp>
    </p:spTree>
    <p:extLst>
      <p:ext uri="{BB962C8B-B14F-4D97-AF65-F5344CB8AC3E}">
        <p14:creationId xmlns:p14="http://schemas.microsoft.com/office/powerpoint/2010/main" val="1518330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07B0A97-1B75-0083-C286-030FAAC6F36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31682FC-04DD-F4B8-0C75-77738AC454B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989E0F8-4809-4D31-E6D3-574D4151BEEB}"/>
              </a:ext>
            </a:extLst>
          </p:cNvPr>
          <p:cNvSpPr>
            <a:spLocks noGrp="1"/>
          </p:cNvSpPr>
          <p:nvPr>
            <p:ph type="dt" sz="half" idx="10"/>
          </p:nvPr>
        </p:nvSpPr>
        <p:spPr/>
        <p:txBody>
          <a:bodyPr/>
          <a:lstStyle/>
          <a:p>
            <a:fld id="{7DC6236A-11C3-A745-956D-45F0A6710068}" type="datetimeFigureOut">
              <a:rPr lang="it-IT" smtClean="0"/>
              <a:t>23/05/2025</a:t>
            </a:fld>
            <a:endParaRPr lang="it-IT"/>
          </a:p>
        </p:txBody>
      </p:sp>
      <p:sp>
        <p:nvSpPr>
          <p:cNvPr id="5" name="Segnaposto piè di pagina 4">
            <a:extLst>
              <a:ext uri="{FF2B5EF4-FFF2-40B4-BE49-F238E27FC236}">
                <a16:creationId xmlns:a16="http://schemas.microsoft.com/office/drawing/2014/main" id="{79DF8AC8-DE3D-4CFC-D58A-73EB4CC40CC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D300A45-CEF5-22C0-FA58-63234DC9C054}"/>
              </a:ext>
            </a:extLst>
          </p:cNvPr>
          <p:cNvSpPr>
            <a:spLocks noGrp="1"/>
          </p:cNvSpPr>
          <p:nvPr>
            <p:ph type="sldNum" sz="quarter" idx="12"/>
          </p:nvPr>
        </p:nvSpPr>
        <p:spPr/>
        <p:txBody>
          <a:bodyPr/>
          <a:lstStyle/>
          <a:p>
            <a:fld id="{0DAF4597-88F1-AC47-ACE3-417AAD125B2B}" type="slidenum">
              <a:rPr lang="it-IT" smtClean="0"/>
              <a:t>‹#›</a:t>
            </a:fld>
            <a:endParaRPr lang="it-IT"/>
          </a:p>
        </p:txBody>
      </p:sp>
    </p:spTree>
    <p:extLst>
      <p:ext uri="{BB962C8B-B14F-4D97-AF65-F5344CB8AC3E}">
        <p14:creationId xmlns:p14="http://schemas.microsoft.com/office/powerpoint/2010/main" val="4179371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ntestazione sezione">
    <p:spTree>
      <p:nvGrpSpPr>
        <p:cNvPr id="1" name=""/>
        <p:cNvGrpSpPr/>
        <p:nvPr/>
      </p:nvGrpSpPr>
      <p:grpSpPr>
        <a:xfrm>
          <a:off x="0" y="0"/>
          <a:ext cx="0" cy="0"/>
          <a:chOff x="0" y="0"/>
          <a:chExt cx="0" cy="0"/>
        </a:xfrm>
      </p:grpSpPr>
      <p:pic>
        <p:nvPicPr>
          <p:cNvPr id="4" name="Immagine 3" descr="Immagine che contiene persona, interni, parete, donna&#10;&#10;Descrizione generata automaticamente">
            <a:extLst>
              <a:ext uri="{FF2B5EF4-FFF2-40B4-BE49-F238E27FC236}">
                <a16:creationId xmlns:a16="http://schemas.microsoft.com/office/drawing/2014/main" id="{ED339423-6BB5-7401-6DD8-DB62BB7486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0D1226ED-11DA-78C7-3D39-55E552C68A55}"/>
              </a:ext>
            </a:extLst>
          </p:cNvPr>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it-IT"/>
              <a:t>Fare clic per modificare lo stile del titolo dello schema</a:t>
            </a:r>
          </a:p>
        </p:txBody>
      </p:sp>
    </p:spTree>
    <p:extLst>
      <p:ext uri="{BB962C8B-B14F-4D97-AF65-F5344CB8AC3E}">
        <p14:creationId xmlns:p14="http://schemas.microsoft.com/office/powerpoint/2010/main" val="4248535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Intestazione sezione">
    <p:spTree>
      <p:nvGrpSpPr>
        <p:cNvPr id="1" name=""/>
        <p:cNvGrpSpPr/>
        <p:nvPr/>
      </p:nvGrpSpPr>
      <p:grpSpPr>
        <a:xfrm>
          <a:off x="0" y="0"/>
          <a:ext cx="0" cy="0"/>
          <a:chOff x="0" y="0"/>
          <a:chExt cx="0" cy="0"/>
        </a:xfrm>
      </p:grpSpPr>
      <p:pic>
        <p:nvPicPr>
          <p:cNvPr id="4" name="Immagine 3" descr="Immagine che contiene persona, interni, parete&#10;&#10;Descrizione generata automaticamente">
            <a:extLst>
              <a:ext uri="{FF2B5EF4-FFF2-40B4-BE49-F238E27FC236}">
                <a16:creationId xmlns:a16="http://schemas.microsoft.com/office/drawing/2014/main" id="{9B705B10-D3E3-6705-7AA3-EAB9E822773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0D1226ED-11DA-78C7-3D39-55E552C68A55}"/>
              </a:ext>
            </a:extLst>
          </p:cNvPr>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it-IT"/>
              <a:t>Fare clic per modificare lo stile del titolo dello schema</a:t>
            </a:r>
          </a:p>
        </p:txBody>
      </p:sp>
    </p:spTree>
    <p:extLst>
      <p:ext uri="{BB962C8B-B14F-4D97-AF65-F5344CB8AC3E}">
        <p14:creationId xmlns:p14="http://schemas.microsoft.com/office/powerpoint/2010/main" val="2414384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Intestazione sezione">
    <p:spTree>
      <p:nvGrpSpPr>
        <p:cNvPr id="1" name=""/>
        <p:cNvGrpSpPr/>
        <p:nvPr/>
      </p:nvGrpSpPr>
      <p:grpSpPr>
        <a:xfrm>
          <a:off x="0" y="0"/>
          <a:ext cx="0" cy="0"/>
          <a:chOff x="0" y="0"/>
          <a:chExt cx="0" cy="0"/>
        </a:xfrm>
      </p:grpSpPr>
      <p:pic>
        <p:nvPicPr>
          <p:cNvPr id="4" name="Immagine 3" descr="Immagine che contiene persona, biancheria&#10;&#10;Descrizione generata automaticamente">
            <a:extLst>
              <a:ext uri="{FF2B5EF4-FFF2-40B4-BE49-F238E27FC236}">
                <a16:creationId xmlns:a16="http://schemas.microsoft.com/office/drawing/2014/main" id="{08ED6949-8D62-645E-B237-93F15A3635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0D1226ED-11DA-78C7-3D39-55E552C68A55}"/>
              </a:ext>
            </a:extLst>
          </p:cNvPr>
          <p:cNvSpPr>
            <a:spLocks noGrp="1"/>
          </p:cNvSpPr>
          <p:nvPr>
            <p:ph type="title"/>
          </p:nvPr>
        </p:nvSpPr>
        <p:spPr>
          <a:xfrm>
            <a:off x="831850" y="1709738"/>
            <a:ext cx="10515600" cy="2852737"/>
          </a:xfrm>
        </p:spPr>
        <p:txBody>
          <a:bodyPr anchor="ctr"/>
          <a:lstStyle>
            <a:lvl1pPr algn="ctr">
              <a:defRPr sz="6000">
                <a:solidFill>
                  <a:schemeClr val="bg1"/>
                </a:solidFill>
              </a:defRPr>
            </a:lvl1pPr>
          </a:lstStyle>
          <a:p>
            <a:r>
              <a:rPr lang="it-IT"/>
              <a:t>Fare clic per modificare lo stile del titolo dello schema</a:t>
            </a:r>
          </a:p>
        </p:txBody>
      </p:sp>
    </p:spTree>
    <p:extLst>
      <p:ext uri="{BB962C8B-B14F-4D97-AF65-F5344CB8AC3E}">
        <p14:creationId xmlns:p14="http://schemas.microsoft.com/office/powerpoint/2010/main" val="47616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Vuota">
    <p:bg>
      <p:bgPr>
        <a:solidFill>
          <a:srgbClr val="CF053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5748A0-1B8C-CA60-73D2-26630822B6E2}"/>
              </a:ext>
            </a:extLst>
          </p:cNvPr>
          <p:cNvSpPr>
            <a:spLocks noGrp="1"/>
          </p:cNvSpPr>
          <p:nvPr>
            <p:ph type="title"/>
          </p:nvPr>
        </p:nvSpPr>
        <p:spPr>
          <a:xfrm>
            <a:off x="6642100" y="1709738"/>
            <a:ext cx="4970780" cy="2953702"/>
          </a:xfrm>
        </p:spPr>
        <p:txBody>
          <a:bodyPr anchor="ctr">
            <a:noAutofit/>
          </a:bodyPr>
          <a:lstStyle>
            <a:lvl1pPr>
              <a:defRPr sz="5400">
                <a:solidFill>
                  <a:schemeClr val="bg1"/>
                </a:solidFill>
              </a:defRPr>
            </a:lvl1pPr>
          </a:lstStyle>
          <a:p>
            <a:r>
              <a:rPr lang="it-IT"/>
              <a:t>Fare clic per modificare lo stile del titolo dello schema</a:t>
            </a:r>
          </a:p>
        </p:txBody>
      </p:sp>
      <p:pic>
        <p:nvPicPr>
          <p:cNvPr id="3" name="Immagine 2" descr="Immagine che contiene testo, interni, persona, libro&#10;&#10;Descrizione generata automaticamente">
            <a:extLst>
              <a:ext uri="{FF2B5EF4-FFF2-40B4-BE49-F238E27FC236}">
                <a16:creationId xmlns:a16="http://schemas.microsoft.com/office/drawing/2014/main" id="{25E5F886-13D2-3DA0-40C7-DCC888124F92}"/>
              </a:ext>
            </a:extLst>
          </p:cNvPr>
          <p:cNvPicPr>
            <a:picLocks noChangeAspect="1"/>
          </p:cNvPicPr>
          <p:nvPr userDrawn="1"/>
        </p:nvPicPr>
        <p:blipFill rotWithShape="1">
          <a:blip r:embed="rId2"/>
          <a:srcRect r="1133"/>
          <a:stretch/>
        </p:blipFill>
        <p:spPr>
          <a:xfrm>
            <a:off x="0" y="0"/>
            <a:ext cx="6460118" cy="6858000"/>
          </a:xfrm>
          <a:prstGeom prst="rect">
            <a:avLst/>
          </a:prstGeom>
        </p:spPr>
      </p:pic>
      <p:pic>
        <p:nvPicPr>
          <p:cNvPr id="5" name="Immagine 4" descr="Immagine che contiene testo, clipart&#10;&#10;Descrizione generata automaticamente">
            <a:extLst>
              <a:ext uri="{FF2B5EF4-FFF2-40B4-BE49-F238E27FC236}">
                <a16:creationId xmlns:a16="http://schemas.microsoft.com/office/drawing/2014/main" id="{7FABB648-EF5F-6280-66AE-9A248DA26AB5}"/>
              </a:ext>
            </a:extLst>
          </p:cNvPr>
          <p:cNvPicPr>
            <a:picLocks noChangeAspect="1"/>
          </p:cNvPicPr>
          <p:nvPr userDrawn="1"/>
        </p:nvPicPr>
        <p:blipFill>
          <a:blip r:embed="rId3"/>
          <a:stretch>
            <a:fillRect/>
          </a:stretch>
        </p:blipFill>
        <p:spPr>
          <a:xfrm>
            <a:off x="253223" y="6254831"/>
            <a:ext cx="1308099" cy="406400"/>
          </a:xfrm>
          <a:prstGeom prst="rect">
            <a:avLst/>
          </a:prstGeom>
        </p:spPr>
      </p:pic>
      <p:sp>
        <p:nvSpPr>
          <p:cNvPr id="6" name="Triangolo rettangolo 5">
            <a:extLst>
              <a:ext uri="{FF2B5EF4-FFF2-40B4-BE49-F238E27FC236}">
                <a16:creationId xmlns:a16="http://schemas.microsoft.com/office/drawing/2014/main" id="{CB37475C-94BA-B937-C740-8F8D64BB0AC4}"/>
              </a:ext>
            </a:extLst>
          </p:cNvPr>
          <p:cNvSpPr/>
          <p:nvPr userDrawn="1"/>
        </p:nvSpPr>
        <p:spPr>
          <a:xfrm flipH="1">
            <a:off x="5673796" y="-9626"/>
            <a:ext cx="786322" cy="6867626"/>
          </a:xfrm>
          <a:prstGeom prst="rtTriangle">
            <a:avLst/>
          </a:prstGeom>
          <a:solidFill>
            <a:srgbClr val="D00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66648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Vuota">
    <p:bg>
      <p:bgPr>
        <a:solidFill>
          <a:srgbClr val="CF0538"/>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5460AA-2F6A-7304-00D0-16D8AEE6FDFF}"/>
              </a:ext>
            </a:extLst>
          </p:cNvPr>
          <p:cNvSpPr>
            <a:spLocks noGrp="1"/>
          </p:cNvSpPr>
          <p:nvPr>
            <p:ph type="title"/>
          </p:nvPr>
        </p:nvSpPr>
        <p:spPr>
          <a:xfrm>
            <a:off x="6642100" y="1709738"/>
            <a:ext cx="4970780" cy="2953702"/>
          </a:xfrm>
        </p:spPr>
        <p:txBody>
          <a:bodyPr anchor="ctr">
            <a:noAutofit/>
          </a:bodyPr>
          <a:lstStyle>
            <a:lvl1pPr>
              <a:defRPr sz="5400">
                <a:solidFill>
                  <a:schemeClr val="bg1"/>
                </a:solidFill>
              </a:defRPr>
            </a:lvl1pPr>
          </a:lstStyle>
          <a:p>
            <a:r>
              <a:rPr lang="it-IT"/>
              <a:t>Fare clic per modificare lo stile del titolo dello schema</a:t>
            </a:r>
          </a:p>
        </p:txBody>
      </p:sp>
      <p:pic>
        <p:nvPicPr>
          <p:cNvPr id="3" name="Immagine 2" descr="Immagine che contiene ombrello, accessorio, persona, esterni&#10;&#10;Descrizione generata automaticamente">
            <a:extLst>
              <a:ext uri="{FF2B5EF4-FFF2-40B4-BE49-F238E27FC236}">
                <a16:creationId xmlns:a16="http://schemas.microsoft.com/office/drawing/2014/main" id="{D06720AB-989E-4555-5D56-79F1CACE06DB}"/>
              </a:ext>
            </a:extLst>
          </p:cNvPr>
          <p:cNvPicPr>
            <a:picLocks noChangeAspect="1"/>
          </p:cNvPicPr>
          <p:nvPr userDrawn="1"/>
        </p:nvPicPr>
        <p:blipFill rotWithShape="1">
          <a:blip r:embed="rId2"/>
          <a:srcRect r="1468"/>
          <a:stretch/>
        </p:blipFill>
        <p:spPr>
          <a:xfrm>
            <a:off x="-246" y="0"/>
            <a:ext cx="6457030" cy="6858000"/>
          </a:xfrm>
          <a:prstGeom prst="rect">
            <a:avLst/>
          </a:prstGeom>
        </p:spPr>
      </p:pic>
      <p:sp>
        <p:nvSpPr>
          <p:cNvPr id="4" name="Triangolo rettangolo 3">
            <a:extLst>
              <a:ext uri="{FF2B5EF4-FFF2-40B4-BE49-F238E27FC236}">
                <a16:creationId xmlns:a16="http://schemas.microsoft.com/office/drawing/2014/main" id="{E3889BB6-5BF2-56F1-8051-AD8B496CC19A}"/>
              </a:ext>
            </a:extLst>
          </p:cNvPr>
          <p:cNvSpPr/>
          <p:nvPr userDrawn="1"/>
        </p:nvSpPr>
        <p:spPr>
          <a:xfrm flipH="1">
            <a:off x="5670462" y="-8792"/>
            <a:ext cx="786322" cy="6867626"/>
          </a:xfrm>
          <a:prstGeom prst="rtTriangle">
            <a:avLst/>
          </a:prstGeom>
          <a:solidFill>
            <a:srgbClr val="D00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testo, clipart&#10;&#10;Descrizione generata automaticamente">
            <a:extLst>
              <a:ext uri="{FF2B5EF4-FFF2-40B4-BE49-F238E27FC236}">
                <a16:creationId xmlns:a16="http://schemas.microsoft.com/office/drawing/2014/main" id="{ADF0A02D-0FD4-F626-BEE3-FD045E825430}"/>
              </a:ext>
            </a:extLst>
          </p:cNvPr>
          <p:cNvPicPr>
            <a:picLocks noChangeAspect="1"/>
          </p:cNvPicPr>
          <p:nvPr userDrawn="1"/>
        </p:nvPicPr>
        <p:blipFill>
          <a:blip r:embed="rId3"/>
          <a:stretch>
            <a:fillRect/>
          </a:stretch>
        </p:blipFill>
        <p:spPr>
          <a:xfrm>
            <a:off x="253223" y="6254831"/>
            <a:ext cx="1308099" cy="406400"/>
          </a:xfrm>
          <a:prstGeom prst="rect">
            <a:avLst/>
          </a:prstGeom>
        </p:spPr>
      </p:pic>
    </p:spTree>
    <p:extLst>
      <p:ext uri="{BB962C8B-B14F-4D97-AF65-F5344CB8AC3E}">
        <p14:creationId xmlns:p14="http://schemas.microsoft.com/office/powerpoint/2010/main" val="281867265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AFD7BBE-14A6-6C1C-2FC8-06CAA0A337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051849D-CCC5-597D-D875-2E18931F53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AADB5A0-AD67-9A46-239C-44023948EA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6DFB5-BE64-8248-A707-CD94F786965E}" type="datetimeFigureOut">
              <a:rPr lang="it-IT" smtClean="0"/>
              <a:t>23/05/2025</a:t>
            </a:fld>
            <a:endParaRPr lang="it-IT"/>
          </a:p>
        </p:txBody>
      </p:sp>
      <p:sp>
        <p:nvSpPr>
          <p:cNvPr id="5" name="Segnaposto piè di pagina 4">
            <a:extLst>
              <a:ext uri="{FF2B5EF4-FFF2-40B4-BE49-F238E27FC236}">
                <a16:creationId xmlns:a16="http://schemas.microsoft.com/office/drawing/2014/main" id="{15CCEB66-674C-2DBA-493B-C20A613533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5481AEE9-FB72-8F14-8495-F68FBF223F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16E4D6-F049-0B46-AA8A-FF5B9F62CF20}" type="slidenum">
              <a:rPr lang="it-IT" smtClean="0"/>
              <a:t>‹#›</a:t>
            </a:fld>
            <a:endParaRPr lang="it-IT"/>
          </a:p>
        </p:txBody>
      </p:sp>
    </p:spTree>
    <p:extLst>
      <p:ext uri="{BB962C8B-B14F-4D97-AF65-F5344CB8AC3E}">
        <p14:creationId xmlns:p14="http://schemas.microsoft.com/office/powerpoint/2010/main" val="1369425706"/>
      </p:ext>
    </p:extLst>
  </p:cSld>
  <p:clrMap bg1="lt1" tx1="dk1" bg2="lt2" tx2="dk2" accent1="accent1" accent2="accent2" accent3="accent3" accent4="accent4" accent5="accent5" accent6="accent6" hlink="hlink" folHlink="folHlink"/>
  <p:sldLayoutIdLst>
    <p:sldLayoutId id="2147483649" r:id="rId1"/>
    <p:sldLayoutId id="2147483730" r:id="rId2"/>
    <p:sldLayoutId id="2147483651" r:id="rId3"/>
    <p:sldLayoutId id="2147483670" r:id="rId4"/>
    <p:sldLayoutId id="2147483671" r:id="rId5"/>
    <p:sldLayoutId id="2147483673" r:id="rId6"/>
    <p:sldLayoutId id="2147483672" r:id="rId7"/>
    <p:sldLayoutId id="2147483711" r:id="rId8"/>
    <p:sldLayoutId id="2147483712" r:id="rId9"/>
    <p:sldLayoutId id="2147483713" r:id="rId10"/>
    <p:sldLayoutId id="2147483714" r:id="rId11"/>
    <p:sldLayoutId id="2147483715" r:id="rId12"/>
    <p:sldLayoutId id="2147483716" r:id="rId13"/>
    <p:sldLayoutId id="2147483654" r:id="rId14"/>
    <p:sldLayoutId id="2147483675" r:id="rId15"/>
    <p:sldLayoutId id="2147483679" r:id="rId16"/>
    <p:sldLayoutId id="2147483680" r:id="rId17"/>
    <p:sldLayoutId id="2147483681" r:id="rId18"/>
    <p:sldLayoutId id="2147483682" r:id="rId19"/>
    <p:sldLayoutId id="2147483684" r:id="rId20"/>
    <p:sldLayoutId id="2147483705" r:id="rId21"/>
    <p:sldLayoutId id="2147483706" r:id="rId22"/>
    <p:sldLayoutId id="2147483707" r:id="rId23"/>
    <p:sldLayoutId id="2147483708" r:id="rId24"/>
    <p:sldLayoutId id="2147483709" r:id="rId25"/>
    <p:sldLayoutId id="2147483660" r:id="rId26"/>
    <p:sldLayoutId id="2147483665" r:id="rId27"/>
    <p:sldLayoutId id="2147483685" r:id="rId28"/>
    <p:sldLayoutId id="2147483686" r:id="rId29"/>
    <p:sldLayoutId id="2147483689" r:id="rId30"/>
    <p:sldLayoutId id="2147483710" r:id="rId31"/>
    <p:sldLayoutId id="2147483688" r:id="rId32"/>
    <p:sldLayoutId id="2147483701" r:id="rId33"/>
    <p:sldLayoutId id="2147483717" r:id="rId34"/>
    <p:sldLayoutId id="2147483731" r:id="rId35"/>
    <p:sldLayoutId id="2147483733"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4AE1CBC-71AB-7243-5D2C-C012998C30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7DC2C31-4787-2871-7A66-1A3CB2E039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2640420-2CBC-82A7-2D75-5DF76ED93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C6236A-11C3-A745-956D-45F0A6710068}" type="datetimeFigureOut">
              <a:rPr lang="it-IT" smtClean="0"/>
              <a:t>23/05/2025</a:t>
            </a:fld>
            <a:endParaRPr lang="it-IT"/>
          </a:p>
        </p:txBody>
      </p:sp>
      <p:sp>
        <p:nvSpPr>
          <p:cNvPr id="5" name="Segnaposto piè di pagina 4">
            <a:extLst>
              <a:ext uri="{FF2B5EF4-FFF2-40B4-BE49-F238E27FC236}">
                <a16:creationId xmlns:a16="http://schemas.microsoft.com/office/drawing/2014/main" id="{4C4025AA-35DF-5082-B71B-0761D622F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CEEE6FE-9876-AF91-2FE4-2CC4FBED52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F4597-88F1-AC47-ACE3-417AAD125B2B}" type="slidenum">
              <a:rPr lang="it-IT" smtClean="0"/>
              <a:t>‹#›</a:t>
            </a:fld>
            <a:endParaRPr lang="it-IT"/>
          </a:p>
        </p:txBody>
      </p:sp>
    </p:spTree>
    <p:extLst>
      <p:ext uri="{BB962C8B-B14F-4D97-AF65-F5344CB8AC3E}">
        <p14:creationId xmlns:p14="http://schemas.microsoft.com/office/powerpoint/2010/main" val="83429411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tekst&#10;&#10;Opis wygenerowany automatycznie">
            <a:extLst>
              <a:ext uri="{FF2B5EF4-FFF2-40B4-BE49-F238E27FC236}">
                <a16:creationId xmlns:a16="http://schemas.microsoft.com/office/drawing/2014/main" id="{056E92E4-16DF-CF4A-8BBB-6BD8E6786E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48380" y="340651"/>
            <a:ext cx="2242413" cy="1138941"/>
          </a:xfrm>
          <a:prstGeom prst="rect">
            <a:avLst/>
          </a:prstGeom>
        </p:spPr>
      </p:pic>
      <p:sp>
        <p:nvSpPr>
          <p:cNvPr id="3" name="pole tekstowe 2">
            <a:extLst>
              <a:ext uri="{FF2B5EF4-FFF2-40B4-BE49-F238E27FC236}">
                <a16:creationId xmlns:a16="http://schemas.microsoft.com/office/drawing/2014/main" id="{39C21BCB-0D22-5EC7-C6AA-D2DB7ADC8810}"/>
              </a:ext>
            </a:extLst>
          </p:cNvPr>
          <p:cNvSpPr txBox="1"/>
          <p:nvPr/>
        </p:nvSpPr>
        <p:spPr>
          <a:xfrm>
            <a:off x="1522412" y="2706381"/>
            <a:ext cx="9147175" cy="29546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Calibri Light" panose="020F0302020204030204"/>
                <a:ea typeface="Yu Gothic Light" panose="020B0300000000000000" pitchFamily="34" charset="-128"/>
                <a:cs typeface="Helvetica Light" charset="0"/>
              </a:rPr>
              <a:t>Title of the Clinical Case</a:t>
            </a:r>
          </a:p>
          <a:p>
            <a:pPr lvl="0" algn="ctr"/>
            <a:endParaRPr lang="en-US" sz="2800" b="1">
              <a:solidFill>
                <a:schemeClr val="bg1"/>
              </a:solidFill>
            </a:endParaRPr>
          </a:p>
          <a:p>
            <a:pPr lvl="0" algn="ctr"/>
            <a:r>
              <a:rPr lang="en-US" sz="3600" b="1" i="0" u="none" strike="noStrike">
                <a:solidFill>
                  <a:schemeClr val="bg1"/>
                </a:solidFill>
                <a:effectLst/>
              </a:rPr>
              <a:t>dr [Name] [Surname]</a:t>
            </a:r>
          </a:p>
          <a:p>
            <a:pPr lvl="0" algn="ctr"/>
            <a:r>
              <a:rPr lang="en-US" sz="2800" b="1" i="0" u="none" strike="noStrike">
                <a:solidFill>
                  <a:schemeClr val="bg1"/>
                </a:solidFill>
                <a:effectLst/>
              </a:rPr>
              <a:t>[</a:t>
            </a:r>
            <a:r>
              <a:rPr lang="en-US" sz="2800" b="1" i="0" u="none" strike="noStrike" err="1">
                <a:solidFill>
                  <a:schemeClr val="bg1"/>
                </a:solidFill>
                <a:effectLst/>
              </a:rPr>
              <a:t>Speciality</a:t>
            </a:r>
            <a:r>
              <a:rPr lang="en-US" sz="2800" b="1" i="0" u="none" strike="noStrike">
                <a:solidFill>
                  <a:schemeClr val="bg1"/>
                </a:solidFill>
                <a:effectLst/>
              </a:rPr>
              <a:t>]</a:t>
            </a:r>
          </a:p>
          <a:p>
            <a:pPr lvl="0" algn="ctr"/>
            <a:r>
              <a:rPr lang="en-US" sz="2800" b="1">
                <a:solidFill>
                  <a:schemeClr val="bg1"/>
                </a:solidFill>
              </a:rPr>
              <a:t>[Country]</a:t>
            </a:r>
            <a:endParaRPr lang="en-US" sz="2800" b="1" i="0" u="none" strike="noStrike">
              <a:solidFill>
                <a:schemeClr val="bg1"/>
              </a:solidFill>
              <a:effectLst/>
            </a:endParaRPr>
          </a:p>
        </p:txBody>
      </p:sp>
    </p:spTree>
    <p:extLst>
      <p:ext uri="{BB962C8B-B14F-4D97-AF65-F5344CB8AC3E}">
        <p14:creationId xmlns:p14="http://schemas.microsoft.com/office/powerpoint/2010/main" val="1582385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66C499-A827-5568-A412-226EAE22A197}"/>
              </a:ext>
            </a:extLst>
          </p:cNvPr>
          <p:cNvSpPr>
            <a:spLocks noGrp="1"/>
          </p:cNvSpPr>
          <p:nvPr>
            <p:ph type="title"/>
          </p:nvPr>
        </p:nvSpPr>
        <p:spPr/>
        <p:txBody>
          <a:bodyPr/>
          <a:lstStyle/>
          <a:p>
            <a:r>
              <a:rPr lang="en-US" b="1"/>
              <a:t>CONCLUSION</a:t>
            </a:r>
          </a:p>
        </p:txBody>
      </p:sp>
      <p:sp>
        <p:nvSpPr>
          <p:cNvPr id="5" name="Text Placeholder 4">
            <a:extLst>
              <a:ext uri="{FF2B5EF4-FFF2-40B4-BE49-F238E27FC236}">
                <a16:creationId xmlns:a16="http://schemas.microsoft.com/office/drawing/2014/main" id="{DD8782AC-2D20-0112-BE4E-E060B98D4FBF}"/>
              </a:ext>
            </a:extLst>
          </p:cNvPr>
          <p:cNvSpPr>
            <a:spLocks noGrp="1"/>
          </p:cNvSpPr>
          <p:nvPr>
            <p:ph type="body" sz="half" idx="2"/>
          </p:nvPr>
        </p:nvSpPr>
        <p:spPr/>
        <p:txBody>
          <a:bodyPr>
            <a:normAutofit fontScale="92500" lnSpcReduction="20000"/>
          </a:bodyPr>
          <a:lstStyle/>
          <a:p>
            <a:pPr>
              <a:lnSpc>
                <a:spcPct val="110000"/>
              </a:lnSpc>
              <a:buFont typeface="Arial" panose="020B0604020202020204" pitchFamily="34" charset="0"/>
              <a:buNone/>
            </a:pPr>
            <a:r>
              <a:rPr lang="en-US" sz="2100"/>
              <a:t>Summarize the outcome and key takeaways:</a:t>
            </a:r>
          </a:p>
          <a:p>
            <a:pPr marL="342900" indent="-342900">
              <a:lnSpc>
                <a:spcPct val="110000"/>
              </a:lnSpc>
              <a:buFont typeface="Arial" panose="020B0604020202020204" pitchFamily="34" charset="0"/>
              <a:buChar char="•"/>
            </a:pPr>
            <a:r>
              <a:rPr lang="en-US" sz="2100"/>
              <a:t>Was the combination effective and safe?</a:t>
            </a:r>
          </a:p>
          <a:p>
            <a:pPr marL="342900" indent="-342900">
              <a:lnSpc>
                <a:spcPct val="110000"/>
              </a:lnSpc>
              <a:buFont typeface="Arial" panose="020B0604020202020204" pitchFamily="34" charset="0"/>
              <a:buChar char="•"/>
            </a:pPr>
            <a:r>
              <a:rPr lang="en-US" sz="2100"/>
              <a:t>What were the main improvements?</a:t>
            </a:r>
          </a:p>
          <a:p>
            <a:pPr marL="342900" indent="-342900">
              <a:lnSpc>
                <a:spcPct val="110000"/>
              </a:lnSpc>
              <a:buFont typeface="Arial" panose="020B0604020202020204" pitchFamily="34" charset="0"/>
              <a:buChar char="•"/>
            </a:pPr>
            <a:r>
              <a:rPr lang="en-US" sz="2100"/>
              <a:t>Would you recommend this protocol?</a:t>
            </a:r>
          </a:p>
          <a:p>
            <a:endParaRPr lang="en-US" i="1" u="sng">
              <a:ea typeface="+mn-lt"/>
              <a:cs typeface="+mn-lt"/>
            </a:endParaRPr>
          </a:p>
          <a:p>
            <a:r>
              <a:rPr lang="en-US" i="1" u="sng">
                <a:ea typeface="+mn-lt"/>
                <a:cs typeface="+mn-lt"/>
              </a:rPr>
              <a:t>Example:</a:t>
            </a:r>
          </a:p>
          <a:p>
            <a:r>
              <a:rPr lang="en-US" i="1">
                <a:ea typeface="+mn-lt"/>
                <a:cs typeface="+mn-lt"/>
              </a:rPr>
              <a:t>In the presented case, the </a:t>
            </a:r>
            <a:r>
              <a:rPr lang="en-US" b="1" i="1">
                <a:ea typeface="+mn-lt"/>
                <a:cs typeface="+mn-lt"/>
              </a:rPr>
              <a:t>combination of hyaluronic acid cross-linked with polyethylene glycol (PEG) </a:t>
            </a:r>
            <a:r>
              <a:rPr lang="en-US" i="1">
                <a:ea typeface="+mn-lt"/>
                <a:cs typeface="+mn-lt"/>
              </a:rPr>
              <a:t>and </a:t>
            </a:r>
            <a:r>
              <a:rPr lang="en-US" b="1" i="1">
                <a:ea typeface="+mn-lt"/>
                <a:cs typeface="+mn-lt"/>
              </a:rPr>
              <a:t>infrared gave satisfactory results due to its high tolerability and effectiveness.</a:t>
            </a:r>
            <a:r>
              <a:rPr lang="en-US" i="1">
                <a:ea typeface="+mn-lt"/>
                <a:cs typeface="+mn-lt"/>
              </a:rPr>
              <a:t> </a:t>
            </a:r>
          </a:p>
          <a:p>
            <a:r>
              <a:rPr lang="en-US" i="1">
                <a:ea typeface="+mn-lt"/>
                <a:cs typeface="+mn-lt"/>
              </a:rPr>
              <a:t>In addition, the t</a:t>
            </a:r>
            <a:r>
              <a:rPr lang="en-US" b="1" i="1">
                <a:ea typeface="+mn-lt"/>
                <a:cs typeface="+mn-lt"/>
              </a:rPr>
              <a:t>herapy induced a visible change in elasticity, hydration, and firming of sagging skin.</a:t>
            </a:r>
            <a:endParaRPr lang="en-US" i="1">
              <a:ea typeface="Calibri"/>
              <a:cs typeface="Calibri"/>
            </a:endParaRPr>
          </a:p>
          <a:p>
            <a:r>
              <a:rPr lang="en-US" i="1">
                <a:ea typeface="+mn-lt"/>
                <a:cs typeface="+mn-lt"/>
              </a:rPr>
              <a:t>Collaborative efforts among specialists, after thorough consultations, together with increased </a:t>
            </a:r>
            <a:r>
              <a:rPr lang="en-US" i="1" err="1">
                <a:ea typeface="+mn-lt"/>
                <a:cs typeface="+mn-lt"/>
              </a:rPr>
              <a:t>utilisation</a:t>
            </a:r>
            <a:r>
              <a:rPr lang="en-US" i="1">
                <a:ea typeface="+mn-lt"/>
                <a:cs typeface="+mn-lt"/>
              </a:rPr>
              <a:t> of technological devices and individual commitment to personal discipline via the use of cosmeceuticals, might yield very </a:t>
            </a:r>
            <a:r>
              <a:rPr lang="en-US" i="1" err="1">
                <a:ea typeface="+mn-lt"/>
                <a:cs typeface="+mn-lt"/>
              </a:rPr>
              <a:t>favourable</a:t>
            </a:r>
            <a:r>
              <a:rPr lang="en-US" i="1">
                <a:ea typeface="+mn-lt"/>
                <a:cs typeface="+mn-lt"/>
              </a:rPr>
              <a:t> outcomes by avoiding the need for more invasive procedures, such as surgical interventions.</a:t>
            </a:r>
            <a:endParaRPr lang="en-US" i="1">
              <a:ea typeface="Calibri"/>
              <a:cs typeface="Calibri"/>
            </a:endParaRPr>
          </a:p>
          <a:p>
            <a:endParaRPr lang="en-US"/>
          </a:p>
        </p:txBody>
      </p:sp>
    </p:spTree>
    <p:extLst>
      <p:ext uri="{BB962C8B-B14F-4D97-AF65-F5344CB8AC3E}">
        <p14:creationId xmlns:p14="http://schemas.microsoft.com/office/powerpoint/2010/main" val="106156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213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46C4F-5C11-2293-417A-0251490D67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9E02AA-3F5E-59B7-8B73-E824FE2897F1}"/>
              </a:ext>
            </a:extLst>
          </p:cNvPr>
          <p:cNvPicPr>
            <a:picLocks noChangeAspect="1"/>
          </p:cNvPicPr>
          <p:nvPr/>
        </p:nvPicPr>
        <p:blipFill>
          <a:blip r:embed="rId2"/>
          <a:stretch>
            <a:fillRect/>
          </a:stretch>
        </p:blipFill>
        <p:spPr>
          <a:xfrm>
            <a:off x="193096" y="1979898"/>
            <a:ext cx="11625661" cy="3160250"/>
          </a:xfrm>
          <a:prstGeom prst="rect">
            <a:avLst/>
          </a:prstGeom>
        </p:spPr>
      </p:pic>
    </p:spTree>
    <p:extLst>
      <p:ext uri="{BB962C8B-B14F-4D97-AF65-F5344CB8AC3E}">
        <p14:creationId xmlns:p14="http://schemas.microsoft.com/office/powerpoint/2010/main" val="1132339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wal 6">
            <a:extLst>
              <a:ext uri="{FF2B5EF4-FFF2-40B4-BE49-F238E27FC236}">
                <a16:creationId xmlns:a16="http://schemas.microsoft.com/office/drawing/2014/main" id="{3DBD311D-4518-65D3-0BD8-7748D1183E06}"/>
              </a:ext>
            </a:extLst>
          </p:cNvPr>
          <p:cNvSpPr/>
          <p:nvPr/>
        </p:nvSpPr>
        <p:spPr>
          <a:xfrm>
            <a:off x="734410" y="1999757"/>
            <a:ext cx="2656490" cy="2656490"/>
          </a:xfrm>
          <a:prstGeom prst="ellipse">
            <a:avLst/>
          </a:prstGeom>
          <a:noFill/>
          <a:ln>
            <a:solidFill>
              <a:srgbClr val="CE05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F4079BF-E7F4-138F-A198-4CB1A5C74762}"/>
              </a:ext>
            </a:extLst>
          </p:cNvPr>
          <p:cNvSpPr>
            <a:spLocks noGrp="1"/>
          </p:cNvSpPr>
          <p:nvPr>
            <p:ph type="title"/>
          </p:nvPr>
        </p:nvSpPr>
        <p:spPr/>
        <p:txBody>
          <a:bodyPr/>
          <a:lstStyle/>
          <a:p>
            <a:r>
              <a:rPr lang="it-IT" b="1"/>
              <a:t>NEAUVIA SPEAKER</a:t>
            </a:r>
          </a:p>
        </p:txBody>
      </p:sp>
      <p:sp>
        <p:nvSpPr>
          <p:cNvPr id="5" name="Symbol zastępczy tekstu 4">
            <a:extLst>
              <a:ext uri="{FF2B5EF4-FFF2-40B4-BE49-F238E27FC236}">
                <a16:creationId xmlns:a16="http://schemas.microsoft.com/office/drawing/2014/main" id="{03A767DC-CB1E-87B6-E8A0-7F116091AF1F}"/>
              </a:ext>
            </a:extLst>
          </p:cNvPr>
          <p:cNvSpPr>
            <a:spLocks noGrp="1"/>
          </p:cNvSpPr>
          <p:nvPr>
            <p:ph type="body" sz="half" idx="2"/>
          </p:nvPr>
        </p:nvSpPr>
        <p:spPr>
          <a:xfrm>
            <a:off x="3580691" y="2532363"/>
            <a:ext cx="2229560" cy="1591278"/>
          </a:xfrm>
        </p:spPr>
        <p:txBody>
          <a:bodyPr>
            <a:normAutofit fontScale="92500"/>
          </a:bodyPr>
          <a:lstStyle/>
          <a:p>
            <a:r>
              <a:rPr lang="en-US" sz="2800" b="1"/>
              <a:t>[Name]</a:t>
            </a:r>
            <a:r>
              <a:rPr lang="en-US"/>
              <a:t> </a:t>
            </a:r>
          </a:p>
          <a:p>
            <a:r>
              <a:rPr lang="en-US"/>
              <a:t>[Specialty]</a:t>
            </a:r>
          </a:p>
          <a:p>
            <a:r>
              <a:rPr lang="en-US"/>
              <a:t>[Country]</a:t>
            </a:r>
          </a:p>
          <a:p>
            <a:r>
              <a:rPr lang="en-US"/>
              <a:t>[@Instagram account]</a:t>
            </a:r>
          </a:p>
          <a:p>
            <a:endParaRPr lang="en-US"/>
          </a:p>
        </p:txBody>
      </p:sp>
      <p:sp>
        <p:nvSpPr>
          <p:cNvPr id="6" name="Owal 5">
            <a:extLst>
              <a:ext uri="{FF2B5EF4-FFF2-40B4-BE49-F238E27FC236}">
                <a16:creationId xmlns:a16="http://schemas.microsoft.com/office/drawing/2014/main" id="{A23CF8ED-C0D4-8F3B-4BBE-3130FEBBA443}"/>
              </a:ext>
            </a:extLst>
          </p:cNvPr>
          <p:cNvSpPr/>
          <p:nvPr/>
        </p:nvSpPr>
        <p:spPr>
          <a:xfrm>
            <a:off x="838200" y="2103547"/>
            <a:ext cx="2448910" cy="2448910"/>
          </a:xfrm>
          <a:prstGeom prst="ellipse">
            <a:avLst/>
          </a:prstGeom>
          <a:solidFill>
            <a:srgbClr val="CE05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ymbol zastępczy tekstu 4">
            <a:extLst>
              <a:ext uri="{FF2B5EF4-FFF2-40B4-BE49-F238E27FC236}">
                <a16:creationId xmlns:a16="http://schemas.microsoft.com/office/drawing/2014/main" id="{D54FA8FA-87A8-7E97-9DDB-38C69D702283}"/>
              </a:ext>
            </a:extLst>
          </p:cNvPr>
          <p:cNvSpPr txBox="1">
            <a:spLocks/>
          </p:cNvSpPr>
          <p:nvPr/>
        </p:nvSpPr>
        <p:spPr>
          <a:xfrm>
            <a:off x="1384329" y="2995092"/>
            <a:ext cx="1372311" cy="609600"/>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s-ES" sz="2400">
                <a:solidFill>
                  <a:schemeClr val="bg1"/>
                </a:solidFill>
              </a:rPr>
              <a:t>B</a:t>
            </a:r>
            <a:r>
              <a:rPr lang="en-US" sz="2400" err="1">
                <a:solidFill>
                  <a:schemeClr val="bg1"/>
                </a:solidFill>
              </a:rPr>
              <a:t>usiness</a:t>
            </a:r>
            <a:r>
              <a:rPr lang="en-US" sz="2400">
                <a:solidFill>
                  <a:schemeClr val="bg1"/>
                </a:solidFill>
              </a:rPr>
              <a:t> Portrait</a:t>
            </a:r>
          </a:p>
        </p:txBody>
      </p:sp>
      <p:sp>
        <p:nvSpPr>
          <p:cNvPr id="3" name="TextBox 2">
            <a:extLst>
              <a:ext uri="{FF2B5EF4-FFF2-40B4-BE49-F238E27FC236}">
                <a16:creationId xmlns:a16="http://schemas.microsoft.com/office/drawing/2014/main" id="{6A59C9AE-9773-BF5D-B35E-1B7C471238FD}"/>
              </a:ext>
            </a:extLst>
          </p:cNvPr>
          <p:cNvSpPr txBox="1"/>
          <p:nvPr/>
        </p:nvSpPr>
        <p:spPr>
          <a:xfrm>
            <a:off x="6210299" y="2295079"/>
            <a:ext cx="5076825" cy="2862322"/>
          </a:xfrm>
          <a:prstGeom prst="rect">
            <a:avLst/>
          </a:prstGeom>
          <a:solidFill>
            <a:schemeClr val="bg2"/>
          </a:solidFill>
        </p:spPr>
        <p:txBody>
          <a:bodyPr wrap="square" rtlCol="0">
            <a:spAutoFit/>
          </a:bodyPr>
          <a:lstStyle/>
          <a:p>
            <a:r>
              <a:rPr lang="en-US" i="1"/>
              <a:t>Brief description of the doctor’s experience, areas of expertise, certifications, and involvement with Neauvia.</a:t>
            </a:r>
          </a:p>
          <a:p>
            <a:endParaRPr lang="en-US"/>
          </a:p>
          <a:p>
            <a:endParaRPr lang="en-US"/>
          </a:p>
          <a:p>
            <a:endParaRPr lang="en-US"/>
          </a:p>
          <a:p>
            <a:endParaRPr lang="en-US"/>
          </a:p>
          <a:p>
            <a:endParaRPr lang="en-US"/>
          </a:p>
          <a:p>
            <a:endParaRPr lang="en-US"/>
          </a:p>
          <a:p>
            <a:endParaRPr lang="en-US"/>
          </a:p>
        </p:txBody>
      </p:sp>
      <p:sp>
        <p:nvSpPr>
          <p:cNvPr id="9" name="TextBox 8">
            <a:extLst>
              <a:ext uri="{FF2B5EF4-FFF2-40B4-BE49-F238E27FC236}">
                <a16:creationId xmlns:a16="http://schemas.microsoft.com/office/drawing/2014/main" id="{8180BD3E-171E-8707-B615-B2351AC3B435}"/>
              </a:ext>
            </a:extLst>
          </p:cNvPr>
          <p:cNvSpPr txBox="1"/>
          <p:nvPr/>
        </p:nvSpPr>
        <p:spPr>
          <a:xfrm>
            <a:off x="6096002" y="1779038"/>
            <a:ext cx="5191122" cy="523220"/>
          </a:xfrm>
          <a:prstGeom prst="rect">
            <a:avLst/>
          </a:prstGeom>
          <a:noFill/>
        </p:spPr>
        <p:txBody>
          <a:bodyPr wrap="square">
            <a:spAutoFit/>
          </a:bodyPr>
          <a:lstStyle/>
          <a:p>
            <a:r>
              <a:rPr lang="en-US" sz="2800" b="1"/>
              <a:t>Professional Summary:</a:t>
            </a:r>
          </a:p>
        </p:txBody>
      </p:sp>
      <p:cxnSp>
        <p:nvCxnSpPr>
          <p:cNvPr id="11" name="Straight Connector 10">
            <a:extLst>
              <a:ext uri="{FF2B5EF4-FFF2-40B4-BE49-F238E27FC236}">
                <a16:creationId xmlns:a16="http://schemas.microsoft.com/office/drawing/2014/main" id="{144689D4-BDD9-F51A-97D3-D4FEF4F69DA9}"/>
              </a:ext>
            </a:extLst>
          </p:cNvPr>
          <p:cNvCxnSpPr>
            <a:cxnSpLocks/>
          </p:cNvCxnSpPr>
          <p:nvPr/>
        </p:nvCxnSpPr>
        <p:spPr>
          <a:xfrm>
            <a:off x="6210299" y="2295079"/>
            <a:ext cx="5076825" cy="0"/>
          </a:xfrm>
          <a:prstGeom prst="line">
            <a:avLst/>
          </a:prstGeom>
          <a:ln w="57150">
            <a:solidFill>
              <a:srgbClr val="CE05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601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BB02F-91E4-7ED9-C695-87488294F4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F7BD0D-8EA0-B8AD-930C-4C9957404AF4}"/>
              </a:ext>
            </a:extLst>
          </p:cNvPr>
          <p:cNvSpPr>
            <a:spLocks noGrp="1"/>
          </p:cNvSpPr>
          <p:nvPr>
            <p:ph type="title"/>
          </p:nvPr>
        </p:nvSpPr>
        <p:spPr/>
        <p:txBody>
          <a:bodyPr/>
          <a:lstStyle/>
          <a:p>
            <a:r>
              <a:rPr lang="en-US" b="1" dirty="0"/>
              <a:t>INTRODUCTION &amp; CASE OVERVIEW</a:t>
            </a:r>
          </a:p>
        </p:txBody>
      </p:sp>
      <p:sp>
        <p:nvSpPr>
          <p:cNvPr id="4" name="Text Placeholder 3">
            <a:extLst>
              <a:ext uri="{FF2B5EF4-FFF2-40B4-BE49-F238E27FC236}">
                <a16:creationId xmlns:a16="http://schemas.microsoft.com/office/drawing/2014/main" id="{70F2266A-FAC1-C824-6992-41BBEA63B4CB}"/>
              </a:ext>
            </a:extLst>
          </p:cNvPr>
          <p:cNvSpPr>
            <a:spLocks noGrp="1"/>
          </p:cNvSpPr>
          <p:nvPr>
            <p:ph type="body" sz="half" idx="2"/>
          </p:nvPr>
        </p:nvSpPr>
        <p:spPr>
          <a:xfrm>
            <a:off x="839788" y="2057399"/>
            <a:ext cx="10514012" cy="4146331"/>
          </a:xfrm>
        </p:spPr>
        <p:txBody>
          <a:bodyPr>
            <a:noAutofit/>
          </a:bodyPr>
          <a:lstStyle/>
          <a:p>
            <a:pPr>
              <a:buNone/>
            </a:pPr>
            <a:r>
              <a:rPr lang="en-US" dirty="0"/>
              <a:t>Provide a brief context about the condition treated and the reason for selecting a </a:t>
            </a:r>
            <a:r>
              <a:rPr lang="en-US" b="1" dirty="0"/>
              <a:t>Neauvia product combination</a:t>
            </a:r>
            <a:r>
              <a:rPr lang="en-US" dirty="0"/>
              <a:t> (fillers, devices, cosmeceuticals).</a:t>
            </a:r>
            <a:br>
              <a:rPr lang="en-US" dirty="0"/>
            </a:br>
            <a:r>
              <a:rPr lang="en-US" dirty="0"/>
              <a:t>Then, summarize the type of patient, treatment goal, main products used, and overall outcome.</a:t>
            </a:r>
          </a:p>
          <a:p>
            <a:r>
              <a:rPr lang="en-US" b="1" dirty="0"/>
              <a:t>E.g.</a:t>
            </a:r>
            <a:br>
              <a:rPr lang="en-US" dirty="0"/>
            </a:br>
            <a:r>
              <a:rPr lang="en-US" i="1" dirty="0"/>
              <a:t>“Periorbital sagging and volume loss are common concerns with aging. This case involves a 47-year-old female patient treated for midface volume loss using a PEG-HA filler and Zaffiro skin tightening. The combined approach aimed at lifting and hydration, showing visible improvement after two sessions.”</a:t>
            </a:r>
            <a:endParaRPr lang="en-US" dirty="0"/>
          </a:p>
        </p:txBody>
      </p:sp>
    </p:spTree>
    <p:extLst>
      <p:ext uri="{BB962C8B-B14F-4D97-AF65-F5344CB8AC3E}">
        <p14:creationId xmlns:p14="http://schemas.microsoft.com/office/powerpoint/2010/main" val="1364889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F77C4-E76A-48B7-B655-DD1874C446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B7320C-5DF1-2172-063F-E73C5F25B54E}"/>
              </a:ext>
            </a:extLst>
          </p:cNvPr>
          <p:cNvSpPr>
            <a:spLocks noGrp="1"/>
          </p:cNvSpPr>
          <p:nvPr>
            <p:ph type="title"/>
          </p:nvPr>
        </p:nvSpPr>
        <p:spPr/>
        <p:txBody>
          <a:bodyPr/>
          <a:lstStyle/>
          <a:p>
            <a:r>
              <a:rPr lang="es-ES" b="1"/>
              <a:t>CASE REPORT</a:t>
            </a:r>
            <a:endParaRPr lang="en-US" b="1"/>
          </a:p>
        </p:txBody>
      </p:sp>
      <p:sp>
        <p:nvSpPr>
          <p:cNvPr id="19" name="TextBox 18">
            <a:extLst>
              <a:ext uri="{FF2B5EF4-FFF2-40B4-BE49-F238E27FC236}">
                <a16:creationId xmlns:a16="http://schemas.microsoft.com/office/drawing/2014/main" id="{EC383399-3F9C-E25D-7B0C-E52D237EC83C}"/>
              </a:ext>
            </a:extLst>
          </p:cNvPr>
          <p:cNvSpPr txBox="1"/>
          <p:nvPr/>
        </p:nvSpPr>
        <p:spPr>
          <a:xfrm>
            <a:off x="809625" y="2163480"/>
            <a:ext cx="3548937" cy="3046988"/>
          </a:xfrm>
          <a:prstGeom prst="rect">
            <a:avLst/>
          </a:prstGeom>
          <a:solidFill>
            <a:schemeClr val="bg2"/>
          </a:solidFill>
        </p:spPr>
        <p:txBody>
          <a:bodyPr wrap="square" rtlCol="0">
            <a:spAutoFit/>
          </a:bodyPr>
          <a:lstStyle/>
          <a:p>
            <a:pPr>
              <a:buNone/>
            </a:pPr>
            <a:r>
              <a:rPr lang="en-US" sz="1600"/>
              <a:t>Key characteristics of the patient:</a:t>
            </a:r>
          </a:p>
          <a:p>
            <a:pPr marL="285750" indent="-285750">
              <a:buFont typeface="Arial" panose="020B0604020202020204" pitchFamily="34" charset="0"/>
              <a:buChar char="•"/>
            </a:pPr>
            <a:r>
              <a:rPr lang="en-US" sz="1600"/>
              <a:t>Age, gender, skin type (e.g., Fitzpatrick)</a:t>
            </a:r>
          </a:p>
          <a:p>
            <a:pPr marL="285750" indent="-285750">
              <a:buFont typeface="Arial" panose="020B0604020202020204" pitchFamily="34" charset="0"/>
              <a:buChar char="•"/>
            </a:pPr>
            <a:r>
              <a:rPr lang="en-US" sz="1600"/>
              <a:t>Aesthetic indications or complaints</a:t>
            </a:r>
          </a:p>
          <a:p>
            <a:pPr marL="285750" indent="-285750">
              <a:buFont typeface="Arial" panose="020B0604020202020204" pitchFamily="34" charset="0"/>
              <a:buChar char="•"/>
            </a:pPr>
            <a:r>
              <a:rPr lang="en-US" sz="1600"/>
              <a:t>Relevant medical or treatment history</a:t>
            </a:r>
          </a:p>
          <a:p>
            <a:pPr algn="l"/>
            <a:endParaRPr kumimoji="0" lang="en-US" altLang="en-US" sz="1600" b="0" i="1" u="none" strike="noStrike" cap="none" normalizeH="0" baseline="0">
              <a:ln>
                <a:noFill/>
              </a:ln>
              <a:solidFill>
                <a:schemeClr val="tx1"/>
              </a:solidFill>
              <a:effectLst/>
            </a:endParaRPr>
          </a:p>
          <a:p>
            <a:pPr algn="l"/>
            <a:r>
              <a:rPr kumimoji="0" lang="en-US" altLang="en-US" sz="1600" b="0" i="1" u="none" strike="noStrike" cap="none" normalizeH="0" baseline="0">
                <a:ln>
                  <a:noFill/>
                </a:ln>
                <a:solidFill>
                  <a:schemeClr val="tx1"/>
                </a:solidFill>
                <a:effectLst/>
              </a:rPr>
              <a:t>E.g. “</a:t>
            </a:r>
            <a:r>
              <a:rPr lang="en-US" sz="1600" i="1"/>
              <a:t>Healthy 47-year-old woman with the indication of the moderate loss of the temple hollow, in March 2016 patient has been diagnosed on hyperthyroidism…” </a:t>
            </a:r>
            <a:endParaRPr lang="en-US" sz="1600"/>
          </a:p>
        </p:txBody>
      </p:sp>
      <p:sp>
        <p:nvSpPr>
          <p:cNvPr id="20" name="TextBox 19">
            <a:extLst>
              <a:ext uri="{FF2B5EF4-FFF2-40B4-BE49-F238E27FC236}">
                <a16:creationId xmlns:a16="http://schemas.microsoft.com/office/drawing/2014/main" id="{43174A41-5AFF-B200-BBD1-595B9311CAD1}"/>
              </a:ext>
            </a:extLst>
          </p:cNvPr>
          <p:cNvSpPr txBox="1"/>
          <p:nvPr/>
        </p:nvSpPr>
        <p:spPr>
          <a:xfrm>
            <a:off x="695327" y="1647439"/>
            <a:ext cx="3663235" cy="523220"/>
          </a:xfrm>
          <a:prstGeom prst="rect">
            <a:avLst/>
          </a:prstGeom>
          <a:noFill/>
        </p:spPr>
        <p:txBody>
          <a:bodyPr wrap="square">
            <a:spAutoFit/>
          </a:bodyPr>
          <a:lstStyle/>
          <a:p>
            <a:r>
              <a:rPr lang="en-US" sz="2800" b="1"/>
              <a:t>Patient(s) Description:</a:t>
            </a:r>
          </a:p>
        </p:txBody>
      </p:sp>
      <p:cxnSp>
        <p:nvCxnSpPr>
          <p:cNvPr id="21" name="Straight Connector 20">
            <a:extLst>
              <a:ext uri="{FF2B5EF4-FFF2-40B4-BE49-F238E27FC236}">
                <a16:creationId xmlns:a16="http://schemas.microsoft.com/office/drawing/2014/main" id="{B8DB370D-7256-E300-5211-0904D8222744}"/>
              </a:ext>
            </a:extLst>
          </p:cNvPr>
          <p:cNvCxnSpPr>
            <a:cxnSpLocks/>
          </p:cNvCxnSpPr>
          <p:nvPr/>
        </p:nvCxnSpPr>
        <p:spPr>
          <a:xfrm>
            <a:off x="809624" y="2163480"/>
            <a:ext cx="3548938" cy="0"/>
          </a:xfrm>
          <a:prstGeom prst="line">
            <a:avLst/>
          </a:prstGeom>
          <a:ln w="57150">
            <a:solidFill>
              <a:srgbClr val="CE053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EAF4CA-E130-D6E0-E741-492D23BFCC9F}"/>
              </a:ext>
            </a:extLst>
          </p:cNvPr>
          <p:cNvSpPr txBox="1"/>
          <p:nvPr/>
        </p:nvSpPr>
        <p:spPr>
          <a:xfrm>
            <a:off x="4472860" y="2163480"/>
            <a:ext cx="3548937" cy="3046988"/>
          </a:xfrm>
          <a:prstGeom prst="rect">
            <a:avLst/>
          </a:prstGeom>
          <a:solidFill>
            <a:schemeClr val="bg2"/>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rPr>
              <a:t>List each product with: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a:ln>
                  <a:noFill/>
                </a:ln>
                <a:solidFill>
                  <a:schemeClr val="tx1"/>
                </a:solidFill>
                <a:effectLst/>
              </a:rPr>
              <a:t>Full commercial name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a:ln>
                  <a:noFill/>
                </a:ln>
                <a:solidFill>
                  <a:schemeClr val="tx1"/>
                </a:solidFill>
                <a:effectLst/>
              </a:rPr>
              <a:t>Product type (filler, device, cosmeceutical)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a:ln>
                  <a:noFill/>
                </a:ln>
                <a:solidFill>
                  <a:schemeClr val="tx1"/>
                </a:solidFill>
                <a:effectLst/>
              </a:rPr>
              <a:t>Concentration, crosslinking type (if filler)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a:ln>
                  <a:noFill/>
                </a:ln>
                <a:solidFill>
                  <a:schemeClr val="tx1"/>
                </a:solidFill>
                <a:effectLst/>
              </a:rPr>
              <a:t>Indication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1"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a:ln>
                  <a:noFill/>
                </a:ln>
                <a:solidFill>
                  <a:schemeClr val="tx1"/>
                </a:solidFill>
                <a:effectLst/>
              </a:rPr>
              <a:t>E.g. “Neauvia Intense </a:t>
            </a:r>
            <a:r>
              <a:rPr lang="en-US" altLang="en-US" sz="1600" i="1"/>
              <a:t>Flux </a:t>
            </a:r>
            <a:r>
              <a:rPr lang="en-US" sz="1600" i="1"/>
              <a:t>(</a:t>
            </a:r>
            <a:r>
              <a:rPr lang="en-US" sz="1600" i="1" err="1"/>
              <a:t>Matex</a:t>
            </a:r>
            <a:r>
              <a:rPr lang="en-US" sz="1600" i="1"/>
              <a:t> Lab, Switzerland)</a:t>
            </a:r>
            <a:r>
              <a:rPr lang="en-US" altLang="en-US" sz="1600" i="1"/>
              <a:t>, PEG-HA filler 26 mg/ml, used for deep </a:t>
            </a:r>
            <a:r>
              <a:rPr lang="en-US" altLang="en-US" sz="1600" i="1" err="1"/>
              <a:t>volumization</a:t>
            </a:r>
            <a:r>
              <a:rPr lang="en-US" altLang="en-US" sz="1600" i="1"/>
              <a:t> in midface.”</a:t>
            </a:r>
          </a:p>
          <a:p>
            <a:endParaRPr lang="en-US" sz="1600"/>
          </a:p>
        </p:txBody>
      </p:sp>
      <p:sp>
        <p:nvSpPr>
          <p:cNvPr id="5" name="TextBox 4">
            <a:extLst>
              <a:ext uri="{FF2B5EF4-FFF2-40B4-BE49-F238E27FC236}">
                <a16:creationId xmlns:a16="http://schemas.microsoft.com/office/drawing/2014/main" id="{FA4A6061-212B-15F9-B170-285F23A47C7E}"/>
              </a:ext>
            </a:extLst>
          </p:cNvPr>
          <p:cNvSpPr txBox="1"/>
          <p:nvPr/>
        </p:nvSpPr>
        <p:spPr>
          <a:xfrm>
            <a:off x="4358562" y="1647439"/>
            <a:ext cx="3663235" cy="523220"/>
          </a:xfrm>
          <a:prstGeom prst="rect">
            <a:avLst/>
          </a:prstGeom>
          <a:noFill/>
        </p:spPr>
        <p:txBody>
          <a:bodyPr wrap="square">
            <a:spAutoFit/>
          </a:bodyPr>
          <a:lstStyle/>
          <a:p>
            <a:r>
              <a:rPr lang="en-US" sz="2800" b="1"/>
              <a:t>Products Used:</a:t>
            </a:r>
          </a:p>
        </p:txBody>
      </p:sp>
      <p:cxnSp>
        <p:nvCxnSpPr>
          <p:cNvPr id="6" name="Straight Connector 5">
            <a:extLst>
              <a:ext uri="{FF2B5EF4-FFF2-40B4-BE49-F238E27FC236}">
                <a16:creationId xmlns:a16="http://schemas.microsoft.com/office/drawing/2014/main" id="{431A63D0-43F0-EE05-5373-C96A68D67DE0}"/>
              </a:ext>
            </a:extLst>
          </p:cNvPr>
          <p:cNvCxnSpPr>
            <a:cxnSpLocks/>
          </p:cNvCxnSpPr>
          <p:nvPr/>
        </p:nvCxnSpPr>
        <p:spPr>
          <a:xfrm>
            <a:off x="4472859" y="2163480"/>
            <a:ext cx="3548938" cy="0"/>
          </a:xfrm>
          <a:prstGeom prst="line">
            <a:avLst/>
          </a:prstGeom>
          <a:ln w="57150">
            <a:solidFill>
              <a:srgbClr val="CE053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0583C3D-2EFE-3507-BB2D-6E339FFAB960}"/>
              </a:ext>
            </a:extLst>
          </p:cNvPr>
          <p:cNvSpPr txBox="1"/>
          <p:nvPr/>
        </p:nvSpPr>
        <p:spPr>
          <a:xfrm>
            <a:off x="8136095" y="2163480"/>
            <a:ext cx="3548937" cy="3816429"/>
          </a:xfrm>
          <a:prstGeom prst="rect">
            <a:avLst/>
          </a:prstGeom>
          <a:solidFill>
            <a:schemeClr val="bg2"/>
          </a:solidFill>
        </p:spPr>
        <p:txBody>
          <a:bodyPr wrap="square" rtlCol="0">
            <a:spAutoFit/>
          </a:bodyPr>
          <a:lstStyle/>
          <a:p>
            <a:pPr>
              <a:buNone/>
            </a:pPr>
            <a:r>
              <a:rPr lang="en-US" sz="1600"/>
              <a:t>Describe how the treatment was performed:</a:t>
            </a:r>
          </a:p>
          <a:p>
            <a:pPr marL="285750" indent="-285750">
              <a:buFont typeface="Arial" panose="020B0604020202020204" pitchFamily="34" charset="0"/>
              <a:buChar char="•"/>
            </a:pPr>
            <a:r>
              <a:rPr lang="en-US" sz="1600"/>
              <a:t>Injection technique (e.g., fanning, bolus, sandwich)</a:t>
            </a:r>
          </a:p>
          <a:p>
            <a:pPr marL="285750" indent="-285750">
              <a:buFont typeface="Arial" panose="020B0604020202020204" pitchFamily="34" charset="0"/>
              <a:buChar char="•"/>
            </a:pPr>
            <a:r>
              <a:rPr lang="en-US" sz="1600"/>
              <a:t>Volumes used per area</a:t>
            </a:r>
          </a:p>
          <a:p>
            <a:pPr marL="285750" indent="-285750">
              <a:buFont typeface="Arial" panose="020B0604020202020204" pitchFamily="34" charset="0"/>
              <a:buChar char="•"/>
            </a:pPr>
            <a:r>
              <a:rPr lang="en-US" sz="1600"/>
              <a:t>Device settings: energy (</a:t>
            </a:r>
            <a:r>
              <a:rPr lang="en-US" sz="1600" err="1"/>
              <a:t>mJ</a:t>
            </a:r>
            <a:r>
              <a:rPr lang="en-US" sz="1600"/>
              <a:t>), pulse spacing, number of passes</a:t>
            </a:r>
          </a:p>
          <a:p>
            <a:pPr marL="285750" indent="-285750">
              <a:buFont typeface="Arial" panose="020B0604020202020204" pitchFamily="34" charset="0"/>
              <a:buChar char="•"/>
            </a:pPr>
            <a:r>
              <a:rPr lang="en-US" sz="1600"/>
              <a:t>Number of sessions and interval between them</a:t>
            </a:r>
          </a:p>
          <a:p>
            <a:endParaRPr lang="en-US" sz="1600" i="1"/>
          </a:p>
          <a:p>
            <a:r>
              <a:rPr lang="en-US" altLang="en-US" sz="1600" i="1"/>
              <a:t>E.g. “ </a:t>
            </a:r>
            <a:r>
              <a:rPr lang="en-US" sz="1600" i="1"/>
              <a:t>Sandwich technique - infiltration of the temporal bone with 0.25 left side, 0.3 ml on the right  side with Neauvia Intense LV, then Neauvia Intense Flux between layer 1-3 (superficial)…”</a:t>
            </a:r>
          </a:p>
        </p:txBody>
      </p:sp>
      <p:sp>
        <p:nvSpPr>
          <p:cNvPr id="8" name="TextBox 7">
            <a:extLst>
              <a:ext uri="{FF2B5EF4-FFF2-40B4-BE49-F238E27FC236}">
                <a16:creationId xmlns:a16="http://schemas.microsoft.com/office/drawing/2014/main" id="{06F33D6B-2C9A-715A-B451-655B2320E381}"/>
              </a:ext>
            </a:extLst>
          </p:cNvPr>
          <p:cNvSpPr txBox="1"/>
          <p:nvPr/>
        </p:nvSpPr>
        <p:spPr>
          <a:xfrm>
            <a:off x="8021797" y="1647439"/>
            <a:ext cx="3808253" cy="523220"/>
          </a:xfrm>
          <a:prstGeom prst="rect">
            <a:avLst/>
          </a:prstGeom>
          <a:noFill/>
        </p:spPr>
        <p:txBody>
          <a:bodyPr wrap="square">
            <a:spAutoFit/>
          </a:bodyPr>
          <a:lstStyle/>
          <a:p>
            <a:r>
              <a:rPr lang="en-US" sz="2800" b="1"/>
              <a:t>Technique / Parameters:</a:t>
            </a:r>
          </a:p>
        </p:txBody>
      </p:sp>
      <p:cxnSp>
        <p:nvCxnSpPr>
          <p:cNvPr id="9" name="Straight Connector 8">
            <a:extLst>
              <a:ext uri="{FF2B5EF4-FFF2-40B4-BE49-F238E27FC236}">
                <a16:creationId xmlns:a16="http://schemas.microsoft.com/office/drawing/2014/main" id="{9F1E1240-9D6D-6A18-E5E4-F6061BB5996D}"/>
              </a:ext>
            </a:extLst>
          </p:cNvPr>
          <p:cNvCxnSpPr>
            <a:cxnSpLocks/>
          </p:cNvCxnSpPr>
          <p:nvPr/>
        </p:nvCxnSpPr>
        <p:spPr>
          <a:xfrm>
            <a:off x="8136094" y="2163480"/>
            <a:ext cx="3548938" cy="0"/>
          </a:xfrm>
          <a:prstGeom prst="line">
            <a:avLst/>
          </a:prstGeom>
          <a:ln w="57150">
            <a:solidFill>
              <a:srgbClr val="CE05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71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CD6B-AE78-B85F-AECE-900619D63E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C85534-1B06-4025-8569-29D4FB7F4336}"/>
              </a:ext>
            </a:extLst>
          </p:cNvPr>
          <p:cNvSpPr>
            <a:spLocks noGrp="1"/>
          </p:cNvSpPr>
          <p:nvPr>
            <p:ph type="title"/>
          </p:nvPr>
        </p:nvSpPr>
        <p:spPr/>
        <p:txBody>
          <a:bodyPr/>
          <a:lstStyle/>
          <a:p>
            <a:r>
              <a:rPr lang="es-ES" b="1"/>
              <a:t>RESULTS</a:t>
            </a:r>
            <a:endParaRPr lang="en-US" b="1"/>
          </a:p>
        </p:txBody>
      </p:sp>
      <p:sp>
        <p:nvSpPr>
          <p:cNvPr id="4" name="Text Placeholder 3">
            <a:extLst>
              <a:ext uri="{FF2B5EF4-FFF2-40B4-BE49-F238E27FC236}">
                <a16:creationId xmlns:a16="http://schemas.microsoft.com/office/drawing/2014/main" id="{E631645D-303D-0657-6EE2-FBF514F2A89C}"/>
              </a:ext>
            </a:extLst>
          </p:cNvPr>
          <p:cNvSpPr>
            <a:spLocks noGrp="1"/>
          </p:cNvSpPr>
          <p:nvPr>
            <p:ph type="body" sz="half" idx="2"/>
          </p:nvPr>
        </p:nvSpPr>
        <p:spPr>
          <a:xfrm>
            <a:off x="839788" y="2057399"/>
            <a:ext cx="10514012" cy="4146331"/>
          </a:xfrm>
        </p:spPr>
        <p:txBody>
          <a:bodyPr>
            <a:noAutofit/>
          </a:bodyPr>
          <a:lstStyle/>
          <a:p>
            <a:pPr>
              <a:buNone/>
            </a:pPr>
            <a:r>
              <a:rPr lang="en-US"/>
              <a:t>Include </a:t>
            </a:r>
            <a:r>
              <a:rPr lang="en-US" b="1"/>
              <a:t>Before &amp; After pictures</a:t>
            </a:r>
            <a:r>
              <a:rPr lang="en-US"/>
              <a:t> with consistent:</a:t>
            </a:r>
          </a:p>
          <a:p>
            <a:pPr marL="285750" indent="-285750">
              <a:buFont typeface="Arial" panose="020B0604020202020204" pitchFamily="34" charset="0"/>
              <a:buChar char="•"/>
            </a:pPr>
            <a:r>
              <a:rPr lang="en-US"/>
              <a:t>Lighting, angle, and facial expression</a:t>
            </a:r>
          </a:p>
          <a:p>
            <a:pPr marL="285750" indent="-285750">
              <a:buFont typeface="Arial" panose="020B0604020202020204" pitchFamily="34" charset="0"/>
              <a:buChar char="•"/>
            </a:pPr>
            <a:r>
              <a:rPr lang="en-US"/>
              <a:t>Label the images (e.g., “Before”, “After 1 session”, “After 30 days”)</a:t>
            </a:r>
          </a:p>
          <a:p>
            <a:pPr marL="285750" indent="-285750">
              <a:buFont typeface="Arial" panose="020B0604020202020204" pitchFamily="34" charset="0"/>
              <a:buChar char="•"/>
            </a:pPr>
            <a:r>
              <a:rPr lang="en-US"/>
              <a:t>Indicate follow-up timeline and improvements observed</a:t>
            </a:r>
          </a:p>
          <a:p>
            <a:endParaRPr lang="en-US"/>
          </a:p>
          <a:p>
            <a:r>
              <a:rPr lang="en-US" b="1"/>
              <a:t>Additional data (optional):</a:t>
            </a:r>
          </a:p>
          <a:p>
            <a:pPr marL="285750" marR="0" lvl="0" indent="-285750" fontAlgn="base">
              <a:spcAft>
                <a:spcPct val="0"/>
              </a:spcAft>
              <a:buClrTx/>
              <a:buSzTx/>
              <a:buFont typeface="Arial" panose="020B0604020202020204" pitchFamily="34" charset="0"/>
              <a:buChar char="•"/>
              <a:tabLst/>
            </a:pPr>
            <a:r>
              <a:rPr lang="en-US" altLang="en-US"/>
              <a:t>Patient-reported outcomes (satisfaction, scales like GAIS or Lip Fullness Scale)</a:t>
            </a:r>
          </a:p>
          <a:p>
            <a:pPr marL="285750" marR="0" lvl="0" indent="-285750" fontAlgn="base">
              <a:spcAft>
                <a:spcPct val="0"/>
              </a:spcAft>
              <a:buClrTx/>
              <a:buSzTx/>
              <a:buFont typeface="Arial" panose="020B0604020202020204" pitchFamily="34" charset="0"/>
              <a:buChar char="•"/>
              <a:tabLst/>
            </a:pPr>
            <a:r>
              <a:rPr lang="en-US" altLang="en-US"/>
              <a:t>Histological or graphical data if available (e.g., fibroblast or collagen presence)</a:t>
            </a:r>
          </a:p>
          <a:p>
            <a:pPr marL="285750" marR="0" lvl="0" indent="-285750" fontAlgn="base">
              <a:spcAft>
                <a:spcPct val="0"/>
              </a:spcAft>
              <a:buClrTx/>
              <a:buSzTx/>
              <a:buFont typeface="Arial" panose="020B0604020202020204" pitchFamily="34" charset="0"/>
              <a:buChar char="•"/>
              <a:tabLst/>
            </a:pPr>
            <a:r>
              <a:rPr lang="en-US" altLang="en-US"/>
              <a:t>Use references if citing scientific results</a:t>
            </a:r>
          </a:p>
          <a:p>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872972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C81FEB-81F3-EEAE-F565-C75137956AD7}"/>
              </a:ext>
            </a:extLst>
          </p:cNvPr>
          <p:cNvSpPr>
            <a:spLocks noGrp="1"/>
          </p:cNvSpPr>
          <p:nvPr>
            <p:ph type="title"/>
          </p:nvPr>
        </p:nvSpPr>
        <p:spPr/>
        <p:txBody>
          <a:bodyPr/>
          <a:lstStyle/>
          <a:p>
            <a:r>
              <a:rPr lang="es-ES" b="1"/>
              <a:t>RESULTS </a:t>
            </a:r>
            <a:br>
              <a:rPr lang="es-ES"/>
            </a:br>
            <a:r>
              <a:rPr lang="es-ES" sz="2800">
                <a:solidFill>
                  <a:schemeClr val="tx1"/>
                </a:solidFill>
              </a:rPr>
              <a:t>PATIENT</a:t>
            </a:r>
            <a:r>
              <a:rPr lang="pl-PL" sz="2800">
                <a:solidFill>
                  <a:schemeClr val="tx1"/>
                </a:solidFill>
              </a:rPr>
              <a:t> N. </a:t>
            </a:r>
            <a:r>
              <a:rPr lang="es-ES" sz="2800">
                <a:solidFill>
                  <a:schemeClr val="tx1"/>
                </a:solidFill>
              </a:rPr>
              <a:t>1 </a:t>
            </a:r>
            <a:endParaRPr lang="pl-PL">
              <a:solidFill>
                <a:schemeClr val="tx1"/>
              </a:solidFill>
            </a:endParaRPr>
          </a:p>
        </p:txBody>
      </p:sp>
      <p:sp>
        <p:nvSpPr>
          <p:cNvPr id="3" name="pole tekstowe 2">
            <a:extLst>
              <a:ext uri="{FF2B5EF4-FFF2-40B4-BE49-F238E27FC236}">
                <a16:creationId xmlns:a16="http://schemas.microsoft.com/office/drawing/2014/main" id="{8C2916C6-609F-1F2C-0268-7EDBB7EC6131}"/>
              </a:ext>
            </a:extLst>
          </p:cNvPr>
          <p:cNvSpPr txBox="1"/>
          <p:nvPr/>
        </p:nvSpPr>
        <p:spPr>
          <a:xfrm>
            <a:off x="1856132" y="5580489"/>
            <a:ext cx="3694276" cy="230832"/>
          </a:xfrm>
          <a:prstGeom prst="rect">
            <a:avLst/>
          </a:prstGeom>
          <a:noFill/>
        </p:spPr>
        <p:txBody>
          <a:bodyPr wrap="square">
            <a:spAutoFit/>
          </a:bodyPr>
          <a:lstStyle/>
          <a:p>
            <a:r>
              <a:rPr lang="en-US" sz="900" i="1" kern="100">
                <a:effectLst/>
                <a:latin typeface="Calibri" panose="020F0502020204030204" pitchFamily="34" charset="0"/>
                <a:ea typeface="Calibri" panose="020F0502020204030204" pitchFamily="34" charset="0"/>
                <a:cs typeface="Times New Roman" panose="02020603050405020304" pitchFamily="18" charset="0"/>
              </a:rPr>
              <a:t>Images courtesy of Dr Marko Mance, Plastic and Aesthetic Surgeon, Croatia</a:t>
            </a:r>
            <a:r>
              <a:rPr lang="en-US" sz="600" i="1" kern="100">
                <a:effectLst/>
                <a:latin typeface="Calibri" panose="020F0502020204030204" pitchFamily="34" charset="0"/>
                <a:ea typeface="Calibri" panose="020F0502020204030204" pitchFamily="34" charset="0"/>
                <a:cs typeface="Times New Roman" panose="02020603050405020304" pitchFamily="18" charset="0"/>
              </a:rPr>
              <a:t>.</a:t>
            </a:r>
            <a:endParaRPr lang="pl-PL" sz="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ytuł 4">
            <a:extLst>
              <a:ext uri="{FF2B5EF4-FFF2-40B4-BE49-F238E27FC236}">
                <a16:creationId xmlns:a16="http://schemas.microsoft.com/office/drawing/2014/main" id="{2B4B63DA-4F6F-B3A6-E8DC-8F01620339D9}"/>
              </a:ext>
            </a:extLst>
          </p:cNvPr>
          <p:cNvSpPr txBox="1">
            <a:spLocks/>
          </p:cNvSpPr>
          <p:nvPr/>
        </p:nvSpPr>
        <p:spPr>
          <a:xfrm>
            <a:off x="7193812" y="3045549"/>
            <a:ext cx="4019539" cy="1776035"/>
          </a:xfrm>
          <a:prstGeom prst="rect">
            <a:avLst/>
          </a:prstGeom>
        </p:spPr>
        <p:txBody>
          <a:bodyPr vert="horz" lIns="91440" tIns="45720" rIns="91440" bIns="45720" numCol="1"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b="1"/>
              <a:t>AFTER 2 SESSIONS:</a:t>
            </a:r>
            <a:br>
              <a:rPr lang="en-US" sz="1400" b="1"/>
            </a:br>
            <a:endParaRPr lang="en-US" sz="1400" b="1"/>
          </a:p>
          <a:p>
            <a:pPr marL="285750" indent="-285750">
              <a:lnSpc>
                <a:spcPct val="100000"/>
              </a:lnSpc>
              <a:buFont typeface="Arial" panose="020B0604020202020204" pitchFamily="34" charset="0"/>
              <a:buChar char="•"/>
            </a:pPr>
            <a:r>
              <a:rPr lang="en-US" sz="1400" b="1"/>
              <a:t>Session 1: </a:t>
            </a:r>
            <a:br>
              <a:rPr lang="en-US" sz="1400" b="1"/>
            </a:br>
            <a:r>
              <a:rPr lang="en-US" sz="1400" b="1"/>
              <a:t>Neauvia Intense 4ml </a:t>
            </a:r>
            <a:r>
              <a:rPr lang="en-US" sz="1400" b="1" err="1"/>
              <a:t>Supraperiostum</a:t>
            </a:r>
            <a:r>
              <a:rPr lang="en-US" sz="1400" b="1"/>
              <a:t>, </a:t>
            </a:r>
            <a:br>
              <a:rPr lang="en-US" sz="1400" b="1"/>
            </a:br>
            <a:r>
              <a:rPr lang="en-US" sz="1400" b="1"/>
              <a:t>Neauvia Stimulate 1ml Deep Dermis</a:t>
            </a:r>
          </a:p>
          <a:p>
            <a:pPr marL="285750" indent="-285750">
              <a:lnSpc>
                <a:spcPct val="100000"/>
              </a:lnSpc>
              <a:buFont typeface="Arial" panose="020B0604020202020204" pitchFamily="34" charset="0"/>
              <a:buChar char="•"/>
            </a:pPr>
            <a:endParaRPr lang="en-US" sz="1400" b="1"/>
          </a:p>
          <a:p>
            <a:pPr marL="285750" indent="-285750">
              <a:lnSpc>
                <a:spcPct val="100000"/>
              </a:lnSpc>
              <a:buFont typeface="Arial" panose="020B0604020202020204" pitchFamily="34" charset="0"/>
              <a:buChar char="•"/>
            </a:pPr>
            <a:r>
              <a:rPr lang="en-US" sz="1400" b="1"/>
              <a:t>Session 2: </a:t>
            </a:r>
            <a:br>
              <a:rPr lang="en-US" sz="1400" b="1"/>
            </a:br>
            <a:r>
              <a:rPr lang="en-US" sz="1400" b="1"/>
              <a:t>Neauvia Intense Lips 1ml Superficial, </a:t>
            </a:r>
            <a:br>
              <a:rPr lang="en-US" sz="1400" b="1"/>
            </a:br>
            <a:r>
              <a:rPr lang="en-US" sz="1400" b="1"/>
              <a:t>Neauvia Hydro Deluxe 2.5ml Dermis</a:t>
            </a:r>
          </a:p>
          <a:p>
            <a:pPr marL="285750" indent="-285750">
              <a:lnSpc>
                <a:spcPct val="100000"/>
              </a:lnSpc>
              <a:buFont typeface="Arial" panose="020B0604020202020204" pitchFamily="34" charset="0"/>
              <a:buChar char="•"/>
            </a:pPr>
            <a:endParaRPr lang="en-US" sz="1400" b="1"/>
          </a:p>
          <a:p>
            <a:pPr marL="285750" indent="-285750">
              <a:lnSpc>
                <a:spcPct val="100000"/>
              </a:lnSpc>
              <a:buFont typeface="Arial" panose="020B0604020202020204" pitchFamily="34" charset="0"/>
              <a:buChar char="•"/>
            </a:pPr>
            <a:r>
              <a:rPr lang="en-US" sz="1400" b="1"/>
              <a:t>Technique: Bolus and Fan Technique</a:t>
            </a:r>
            <a:endParaRPr lang="en-US" sz="1400"/>
          </a:p>
        </p:txBody>
      </p:sp>
      <p:sp>
        <p:nvSpPr>
          <p:cNvPr id="6" name="Prostokąt 11">
            <a:extLst>
              <a:ext uri="{FF2B5EF4-FFF2-40B4-BE49-F238E27FC236}">
                <a16:creationId xmlns:a16="http://schemas.microsoft.com/office/drawing/2014/main" id="{3154F2BA-F8D0-6BCC-0A04-34FDFE63ADE8}"/>
              </a:ext>
            </a:extLst>
          </p:cNvPr>
          <p:cNvSpPr/>
          <p:nvPr/>
        </p:nvSpPr>
        <p:spPr>
          <a:xfrm>
            <a:off x="7091070" y="3045550"/>
            <a:ext cx="4019540" cy="1777296"/>
          </a:xfrm>
          <a:prstGeom prst="rect">
            <a:avLst/>
          </a:prstGeom>
          <a:noFill/>
          <a:ln w="15875" cmpd="sng">
            <a:solidFill>
              <a:srgbClr val="CE0538"/>
            </a:solidFill>
            <a:prstDash val="sysDot"/>
            <a:extLst>
              <a:ext uri="{C807C97D-BFC1-408E-A445-0C87EB9F89A2}">
                <ask:lineSketchStyleProps xmlns:ask="http://schemas.microsoft.com/office/drawing/2018/sketchyshapes" sd="1219033472">
                  <a:custGeom>
                    <a:avLst/>
                    <a:gdLst>
                      <a:gd name="connsiteX0" fmla="*/ 0 w 4019540"/>
                      <a:gd name="connsiteY0" fmla="*/ 0 h 1777296"/>
                      <a:gd name="connsiteX1" fmla="*/ 629728 w 4019540"/>
                      <a:gd name="connsiteY1" fmla="*/ 0 h 1777296"/>
                      <a:gd name="connsiteX2" fmla="*/ 1179065 w 4019540"/>
                      <a:gd name="connsiteY2" fmla="*/ 0 h 1777296"/>
                      <a:gd name="connsiteX3" fmla="*/ 1929379 w 4019540"/>
                      <a:gd name="connsiteY3" fmla="*/ 0 h 1777296"/>
                      <a:gd name="connsiteX4" fmla="*/ 2559107 w 4019540"/>
                      <a:gd name="connsiteY4" fmla="*/ 0 h 1777296"/>
                      <a:gd name="connsiteX5" fmla="*/ 3188835 w 4019540"/>
                      <a:gd name="connsiteY5" fmla="*/ 0 h 1777296"/>
                      <a:gd name="connsiteX6" fmla="*/ 4019540 w 4019540"/>
                      <a:gd name="connsiteY6" fmla="*/ 0 h 1777296"/>
                      <a:gd name="connsiteX7" fmla="*/ 4019540 w 4019540"/>
                      <a:gd name="connsiteY7" fmla="*/ 556886 h 1777296"/>
                      <a:gd name="connsiteX8" fmla="*/ 4019540 w 4019540"/>
                      <a:gd name="connsiteY8" fmla="*/ 1149318 h 1777296"/>
                      <a:gd name="connsiteX9" fmla="*/ 4019540 w 4019540"/>
                      <a:gd name="connsiteY9" fmla="*/ 1777296 h 1777296"/>
                      <a:gd name="connsiteX10" fmla="*/ 3430007 w 4019540"/>
                      <a:gd name="connsiteY10" fmla="*/ 1777296 h 1777296"/>
                      <a:gd name="connsiteX11" fmla="*/ 2760084 w 4019540"/>
                      <a:gd name="connsiteY11" fmla="*/ 1777296 h 1777296"/>
                      <a:gd name="connsiteX12" fmla="*/ 2130356 w 4019540"/>
                      <a:gd name="connsiteY12" fmla="*/ 1777296 h 1777296"/>
                      <a:gd name="connsiteX13" fmla="*/ 1380042 w 4019540"/>
                      <a:gd name="connsiteY13" fmla="*/ 1777296 h 1777296"/>
                      <a:gd name="connsiteX14" fmla="*/ 629728 w 4019540"/>
                      <a:gd name="connsiteY14" fmla="*/ 1777296 h 1777296"/>
                      <a:gd name="connsiteX15" fmla="*/ 0 w 4019540"/>
                      <a:gd name="connsiteY15" fmla="*/ 1777296 h 1777296"/>
                      <a:gd name="connsiteX16" fmla="*/ 0 w 4019540"/>
                      <a:gd name="connsiteY16" fmla="*/ 1184864 h 1777296"/>
                      <a:gd name="connsiteX17" fmla="*/ 0 w 4019540"/>
                      <a:gd name="connsiteY17" fmla="*/ 610205 h 1777296"/>
                      <a:gd name="connsiteX18" fmla="*/ 0 w 4019540"/>
                      <a:gd name="connsiteY18" fmla="*/ 0 h 177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19540" h="1777296" extrusionOk="0">
                        <a:moveTo>
                          <a:pt x="0" y="0"/>
                        </a:moveTo>
                        <a:cubicBezTo>
                          <a:pt x="250873" y="-15535"/>
                          <a:pt x="377296" y="6913"/>
                          <a:pt x="629728" y="0"/>
                        </a:cubicBezTo>
                        <a:cubicBezTo>
                          <a:pt x="882160" y="-6913"/>
                          <a:pt x="981553" y="-10082"/>
                          <a:pt x="1179065" y="0"/>
                        </a:cubicBezTo>
                        <a:cubicBezTo>
                          <a:pt x="1376577" y="10082"/>
                          <a:pt x="1622262" y="-22851"/>
                          <a:pt x="1929379" y="0"/>
                        </a:cubicBezTo>
                        <a:cubicBezTo>
                          <a:pt x="2236496" y="22851"/>
                          <a:pt x="2328723" y="15923"/>
                          <a:pt x="2559107" y="0"/>
                        </a:cubicBezTo>
                        <a:cubicBezTo>
                          <a:pt x="2789491" y="-15923"/>
                          <a:pt x="2953215" y="-24781"/>
                          <a:pt x="3188835" y="0"/>
                        </a:cubicBezTo>
                        <a:cubicBezTo>
                          <a:pt x="3424455" y="24781"/>
                          <a:pt x="3656213" y="26165"/>
                          <a:pt x="4019540" y="0"/>
                        </a:cubicBezTo>
                        <a:cubicBezTo>
                          <a:pt x="4033053" y="214337"/>
                          <a:pt x="3998801" y="360098"/>
                          <a:pt x="4019540" y="556886"/>
                        </a:cubicBezTo>
                        <a:cubicBezTo>
                          <a:pt x="4040279" y="753674"/>
                          <a:pt x="3998873" y="997483"/>
                          <a:pt x="4019540" y="1149318"/>
                        </a:cubicBezTo>
                        <a:cubicBezTo>
                          <a:pt x="4040207" y="1301153"/>
                          <a:pt x="4019624" y="1594522"/>
                          <a:pt x="4019540" y="1777296"/>
                        </a:cubicBezTo>
                        <a:cubicBezTo>
                          <a:pt x="3890782" y="1798437"/>
                          <a:pt x="3660967" y="1790875"/>
                          <a:pt x="3430007" y="1777296"/>
                        </a:cubicBezTo>
                        <a:cubicBezTo>
                          <a:pt x="3199047" y="1763717"/>
                          <a:pt x="2956123" y="1773249"/>
                          <a:pt x="2760084" y="1777296"/>
                        </a:cubicBezTo>
                        <a:cubicBezTo>
                          <a:pt x="2564045" y="1781343"/>
                          <a:pt x="2279097" y="1805787"/>
                          <a:pt x="2130356" y="1777296"/>
                        </a:cubicBezTo>
                        <a:cubicBezTo>
                          <a:pt x="1981615" y="1748805"/>
                          <a:pt x="1639520" y="1801952"/>
                          <a:pt x="1380042" y="1777296"/>
                        </a:cubicBezTo>
                        <a:cubicBezTo>
                          <a:pt x="1120564" y="1752640"/>
                          <a:pt x="972087" y="1798319"/>
                          <a:pt x="629728" y="1777296"/>
                        </a:cubicBezTo>
                        <a:cubicBezTo>
                          <a:pt x="287369" y="1756273"/>
                          <a:pt x="269147" y="1799519"/>
                          <a:pt x="0" y="1777296"/>
                        </a:cubicBezTo>
                        <a:cubicBezTo>
                          <a:pt x="21754" y="1630737"/>
                          <a:pt x="-17458" y="1390342"/>
                          <a:pt x="0" y="1184864"/>
                        </a:cubicBezTo>
                        <a:cubicBezTo>
                          <a:pt x="17458" y="979386"/>
                          <a:pt x="-20846" y="840053"/>
                          <a:pt x="0" y="610205"/>
                        </a:cubicBezTo>
                        <a:cubicBezTo>
                          <a:pt x="20846" y="380357"/>
                          <a:pt x="30181" y="184246"/>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llage of a person's face&#10;&#10;Description automatically generated">
            <a:extLst>
              <a:ext uri="{FF2B5EF4-FFF2-40B4-BE49-F238E27FC236}">
                <a16:creationId xmlns:a16="http://schemas.microsoft.com/office/drawing/2014/main" id="{0CB1DA22-F8FD-E5D6-5B44-1073A67A64E7}"/>
              </a:ext>
            </a:extLst>
          </p:cNvPr>
          <p:cNvPicPr>
            <a:picLocks noChangeAspect="1"/>
          </p:cNvPicPr>
          <p:nvPr/>
        </p:nvPicPr>
        <p:blipFill>
          <a:blip r:embed="rId3"/>
          <a:stretch>
            <a:fillRect/>
          </a:stretch>
        </p:blipFill>
        <p:spPr>
          <a:xfrm>
            <a:off x="487904" y="1459856"/>
            <a:ext cx="6462718" cy="4351465"/>
          </a:xfrm>
          <a:prstGeom prst="rect">
            <a:avLst/>
          </a:prstGeom>
        </p:spPr>
      </p:pic>
      <p:sp>
        <p:nvSpPr>
          <p:cNvPr id="8" name="Rectangle 7">
            <a:extLst>
              <a:ext uri="{FF2B5EF4-FFF2-40B4-BE49-F238E27FC236}">
                <a16:creationId xmlns:a16="http://schemas.microsoft.com/office/drawing/2014/main" id="{FED3B72E-0BC2-C518-143F-42488E34996B}"/>
              </a:ext>
            </a:extLst>
          </p:cNvPr>
          <p:cNvSpPr/>
          <p:nvPr/>
        </p:nvSpPr>
        <p:spPr>
          <a:xfrm>
            <a:off x="7990490" y="368545"/>
            <a:ext cx="4201510" cy="3651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Example - For illustrative purpose </a:t>
            </a:r>
          </a:p>
        </p:txBody>
      </p:sp>
      <p:sp>
        <p:nvSpPr>
          <p:cNvPr id="5" name="Rectangle 4">
            <a:extLst>
              <a:ext uri="{FF2B5EF4-FFF2-40B4-BE49-F238E27FC236}">
                <a16:creationId xmlns:a16="http://schemas.microsoft.com/office/drawing/2014/main" id="{FC501893-1FC0-CF6B-ACA8-29B7FC3FE991}"/>
              </a:ext>
            </a:extLst>
          </p:cNvPr>
          <p:cNvSpPr/>
          <p:nvPr/>
        </p:nvSpPr>
        <p:spPr>
          <a:xfrm>
            <a:off x="7091070" y="2679162"/>
            <a:ext cx="4019540" cy="365125"/>
          </a:xfrm>
          <a:prstGeom prst="rect">
            <a:avLst/>
          </a:prstGeom>
          <a:solidFill>
            <a:srgbClr val="CE0538"/>
          </a:solidFill>
          <a:ln>
            <a:solidFill>
              <a:srgbClr val="CE0538"/>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s-ES"/>
              <a:t>TREATMENT DETAILS</a:t>
            </a:r>
            <a:endParaRPr lang="en-US"/>
          </a:p>
        </p:txBody>
      </p:sp>
    </p:spTree>
    <p:extLst>
      <p:ext uri="{BB962C8B-B14F-4D97-AF65-F5344CB8AC3E}">
        <p14:creationId xmlns:p14="http://schemas.microsoft.com/office/powerpoint/2010/main" val="1406882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1E853-7766-7F00-5541-44CDD308ACD1}"/>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A0AEB5A-B3B7-44F7-EDA6-5D118FE78486}"/>
              </a:ext>
            </a:extLst>
          </p:cNvPr>
          <p:cNvSpPr>
            <a:spLocks noGrp="1"/>
          </p:cNvSpPr>
          <p:nvPr>
            <p:ph type="title"/>
          </p:nvPr>
        </p:nvSpPr>
        <p:spPr/>
        <p:txBody>
          <a:bodyPr/>
          <a:lstStyle/>
          <a:p>
            <a:r>
              <a:rPr lang="es-ES" b="1"/>
              <a:t>RESULTS</a:t>
            </a:r>
            <a:br>
              <a:rPr lang="es-ES" b="1"/>
            </a:br>
            <a:r>
              <a:rPr lang="es-ES" sz="2800">
                <a:solidFill>
                  <a:schemeClr val="tx1"/>
                </a:solidFill>
              </a:rPr>
              <a:t>PATIENT</a:t>
            </a:r>
            <a:r>
              <a:rPr lang="pl-PL" sz="2800">
                <a:solidFill>
                  <a:schemeClr val="tx1"/>
                </a:solidFill>
              </a:rPr>
              <a:t> N. </a:t>
            </a:r>
            <a:r>
              <a:rPr lang="es-ES" sz="2800">
                <a:solidFill>
                  <a:schemeClr val="tx1"/>
                </a:solidFill>
              </a:rPr>
              <a:t>1 </a:t>
            </a:r>
            <a:endParaRPr lang="pl-PL">
              <a:solidFill>
                <a:schemeClr val="tx1"/>
              </a:solidFill>
            </a:endParaRPr>
          </a:p>
        </p:txBody>
      </p:sp>
      <p:sp>
        <p:nvSpPr>
          <p:cNvPr id="4" name="Tytuł 4">
            <a:extLst>
              <a:ext uri="{FF2B5EF4-FFF2-40B4-BE49-F238E27FC236}">
                <a16:creationId xmlns:a16="http://schemas.microsoft.com/office/drawing/2014/main" id="{4CDF5DA5-704D-2515-5653-B6146EE22EF2}"/>
              </a:ext>
            </a:extLst>
          </p:cNvPr>
          <p:cNvSpPr txBox="1">
            <a:spLocks/>
          </p:cNvSpPr>
          <p:nvPr/>
        </p:nvSpPr>
        <p:spPr>
          <a:xfrm>
            <a:off x="7510044" y="2959507"/>
            <a:ext cx="4019539" cy="1776035"/>
          </a:xfrm>
          <a:prstGeom prst="rect">
            <a:avLst/>
          </a:prstGeom>
        </p:spPr>
        <p:txBody>
          <a:bodyPr vert="horz" lIns="91440" tIns="45720" rIns="91440" bIns="45720" numCol="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a:t>AFTER 2 SESSIONS:</a:t>
            </a:r>
            <a:br>
              <a:rPr lang="en-US" sz="1400" b="1"/>
            </a:br>
            <a:endParaRPr lang="es-ES" sz="1400" b="1">
              <a:latin typeface="+mj-lt"/>
            </a:endParaRPr>
          </a:p>
          <a:p>
            <a:r>
              <a:rPr lang="es-ES" sz="1400" b="1" err="1">
                <a:latin typeface="+mj-lt"/>
              </a:rPr>
              <a:t>Session</a:t>
            </a:r>
            <a:r>
              <a:rPr lang="es-ES" sz="1400" b="1">
                <a:latin typeface="+mj-lt"/>
              </a:rPr>
              <a:t> 1: </a:t>
            </a:r>
          </a:p>
          <a:p>
            <a:r>
              <a:rPr lang="es-ES" sz="1400" b="1" err="1">
                <a:latin typeface="+mj-lt"/>
              </a:rPr>
              <a:t>LaserMe</a:t>
            </a:r>
            <a:r>
              <a:rPr lang="es-ES" sz="1400" b="1">
                <a:latin typeface="+mj-lt"/>
              </a:rPr>
              <a:t> - </a:t>
            </a:r>
            <a:r>
              <a:rPr lang="pl-PL" sz="1400" b="1">
                <a:latin typeface="+mj-lt"/>
              </a:rPr>
              <a:t>35 </a:t>
            </a:r>
            <a:r>
              <a:rPr lang="pl-PL" sz="1400" b="1" err="1">
                <a:latin typeface="+mj-lt"/>
              </a:rPr>
              <a:t>mJ</a:t>
            </a:r>
            <a:r>
              <a:rPr lang="pl-PL" sz="1400" b="1">
                <a:latin typeface="+mj-lt"/>
              </a:rPr>
              <a:t>/</a:t>
            </a:r>
            <a:r>
              <a:rPr lang="pl-PL" sz="1400" b="1" err="1">
                <a:latin typeface="+mj-lt"/>
              </a:rPr>
              <a:t>pulse</a:t>
            </a:r>
            <a:r>
              <a:rPr lang="pl-PL" sz="1400" b="1">
                <a:latin typeface="+mj-lt"/>
              </a:rPr>
              <a:t> – 1,8 mm </a:t>
            </a:r>
            <a:r>
              <a:rPr lang="pl-PL" sz="1400" b="1" err="1">
                <a:latin typeface="+mj-lt"/>
              </a:rPr>
              <a:t>spacing</a:t>
            </a:r>
            <a:endParaRPr lang="pl-PL" sz="1400" b="1">
              <a:latin typeface="+mj-lt"/>
            </a:endParaRPr>
          </a:p>
          <a:p>
            <a:endParaRPr lang="es-ES" sz="1400" b="1"/>
          </a:p>
          <a:p>
            <a:r>
              <a:rPr lang="es-ES" sz="1400" b="1" err="1">
                <a:latin typeface="+mj-lt"/>
              </a:rPr>
              <a:t>Session</a:t>
            </a:r>
            <a:r>
              <a:rPr lang="es-ES" sz="1400" b="1">
                <a:latin typeface="+mj-lt"/>
              </a:rPr>
              <a:t> 2:</a:t>
            </a:r>
          </a:p>
          <a:p>
            <a:r>
              <a:rPr lang="es-ES" sz="1400" b="1" err="1">
                <a:latin typeface="+mj-lt"/>
              </a:rPr>
              <a:t>LaserMe</a:t>
            </a:r>
            <a:r>
              <a:rPr lang="es-ES" sz="1400" b="1">
                <a:latin typeface="+mj-lt"/>
              </a:rPr>
              <a:t> - </a:t>
            </a:r>
            <a:r>
              <a:rPr lang="pl-PL" sz="1400" b="1">
                <a:latin typeface="+mj-lt"/>
              </a:rPr>
              <a:t>37 </a:t>
            </a:r>
            <a:r>
              <a:rPr lang="pl-PL" sz="1400" b="1" err="1">
                <a:latin typeface="+mj-lt"/>
              </a:rPr>
              <a:t>mJ</a:t>
            </a:r>
            <a:r>
              <a:rPr lang="pl-PL" sz="1400" b="1">
                <a:latin typeface="+mj-lt"/>
              </a:rPr>
              <a:t>/</a:t>
            </a:r>
            <a:r>
              <a:rPr lang="pl-PL" sz="1400" b="1" err="1">
                <a:latin typeface="+mj-lt"/>
              </a:rPr>
              <a:t>pulse</a:t>
            </a:r>
            <a:r>
              <a:rPr lang="pl-PL" sz="1400" b="1">
                <a:latin typeface="+mj-lt"/>
              </a:rPr>
              <a:t> – 1,8 mm </a:t>
            </a:r>
            <a:r>
              <a:rPr lang="pl-PL" sz="1400" b="1" err="1">
                <a:latin typeface="+mj-lt"/>
              </a:rPr>
              <a:t>spacing</a:t>
            </a:r>
            <a:endParaRPr lang="pl-PL" sz="1400" b="1">
              <a:latin typeface="+mj-lt"/>
            </a:endParaRPr>
          </a:p>
        </p:txBody>
      </p:sp>
      <p:sp>
        <p:nvSpPr>
          <p:cNvPr id="6" name="Prostokąt 11">
            <a:extLst>
              <a:ext uri="{FF2B5EF4-FFF2-40B4-BE49-F238E27FC236}">
                <a16:creationId xmlns:a16="http://schemas.microsoft.com/office/drawing/2014/main" id="{7A2D6E74-76B3-61A3-9405-C87BC372F31F}"/>
              </a:ext>
            </a:extLst>
          </p:cNvPr>
          <p:cNvSpPr/>
          <p:nvPr/>
        </p:nvSpPr>
        <p:spPr>
          <a:xfrm>
            <a:off x="7407302" y="2959508"/>
            <a:ext cx="4019540" cy="1777296"/>
          </a:xfrm>
          <a:prstGeom prst="rect">
            <a:avLst/>
          </a:prstGeom>
          <a:noFill/>
          <a:ln w="15875" cmpd="sng">
            <a:solidFill>
              <a:srgbClr val="CE0538"/>
            </a:solidFill>
            <a:prstDash val="sysDot"/>
            <a:extLst>
              <a:ext uri="{C807C97D-BFC1-408E-A445-0C87EB9F89A2}">
                <ask:lineSketchStyleProps xmlns:ask="http://schemas.microsoft.com/office/drawing/2018/sketchyshapes" sd="1219033472">
                  <a:custGeom>
                    <a:avLst/>
                    <a:gdLst>
                      <a:gd name="connsiteX0" fmla="*/ 0 w 4019540"/>
                      <a:gd name="connsiteY0" fmla="*/ 0 h 1777296"/>
                      <a:gd name="connsiteX1" fmla="*/ 629728 w 4019540"/>
                      <a:gd name="connsiteY1" fmla="*/ 0 h 1777296"/>
                      <a:gd name="connsiteX2" fmla="*/ 1179065 w 4019540"/>
                      <a:gd name="connsiteY2" fmla="*/ 0 h 1777296"/>
                      <a:gd name="connsiteX3" fmla="*/ 1929379 w 4019540"/>
                      <a:gd name="connsiteY3" fmla="*/ 0 h 1777296"/>
                      <a:gd name="connsiteX4" fmla="*/ 2559107 w 4019540"/>
                      <a:gd name="connsiteY4" fmla="*/ 0 h 1777296"/>
                      <a:gd name="connsiteX5" fmla="*/ 3188835 w 4019540"/>
                      <a:gd name="connsiteY5" fmla="*/ 0 h 1777296"/>
                      <a:gd name="connsiteX6" fmla="*/ 4019540 w 4019540"/>
                      <a:gd name="connsiteY6" fmla="*/ 0 h 1777296"/>
                      <a:gd name="connsiteX7" fmla="*/ 4019540 w 4019540"/>
                      <a:gd name="connsiteY7" fmla="*/ 556886 h 1777296"/>
                      <a:gd name="connsiteX8" fmla="*/ 4019540 w 4019540"/>
                      <a:gd name="connsiteY8" fmla="*/ 1149318 h 1777296"/>
                      <a:gd name="connsiteX9" fmla="*/ 4019540 w 4019540"/>
                      <a:gd name="connsiteY9" fmla="*/ 1777296 h 1777296"/>
                      <a:gd name="connsiteX10" fmla="*/ 3430007 w 4019540"/>
                      <a:gd name="connsiteY10" fmla="*/ 1777296 h 1777296"/>
                      <a:gd name="connsiteX11" fmla="*/ 2760084 w 4019540"/>
                      <a:gd name="connsiteY11" fmla="*/ 1777296 h 1777296"/>
                      <a:gd name="connsiteX12" fmla="*/ 2130356 w 4019540"/>
                      <a:gd name="connsiteY12" fmla="*/ 1777296 h 1777296"/>
                      <a:gd name="connsiteX13" fmla="*/ 1380042 w 4019540"/>
                      <a:gd name="connsiteY13" fmla="*/ 1777296 h 1777296"/>
                      <a:gd name="connsiteX14" fmla="*/ 629728 w 4019540"/>
                      <a:gd name="connsiteY14" fmla="*/ 1777296 h 1777296"/>
                      <a:gd name="connsiteX15" fmla="*/ 0 w 4019540"/>
                      <a:gd name="connsiteY15" fmla="*/ 1777296 h 1777296"/>
                      <a:gd name="connsiteX16" fmla="*/ 0 w 4019540"/>
                      <a:gd name="connsiteY16" fmla="*/ 1184864 h 1777296"/>
                      <a:gd name="connsiteX17" fmla="*/ 0 w 4019540"/>
                      <a:gd name="connsiteY17" fmla="*/ 610205 h 1777296"/>
                      <a:gd name="connsiteX18" fmla="*/ 0 w 4019540"/>
                      <a:gd name="connsiteY18" fmla="*/ 0 h 177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19540" h="1777296" extrusionOk="0">
                        <a:moveTo>
                          <a:pt x="0" y="0"/>
                        </a:moveTo>
                        <a:cubicBezTo>
                          <a:pt x="250873" y="-15535"/>
                          <a:pt x="377296" y="6913"/>
                          <a:pt x="629728" y="0"/>
                        </a:cubicBezTo>
                        <a:cubicBezTo>
                          <a:pt x="882160" y="-6913"/>
                          <a:pt x="981553" y="-10082"/>
                          <a:pt x="1179065" y="0"/>
                        </a:cubicBezTo>
                        <a:cubicBezTo>
                          <a:pt x="1376577" y="10082"/>
                          <a:pt x="1622262" y="-22851"/>
                          <a:pt x="1929379" y="0"/>
                        </a:cubicBezTo>
                        <a:cubicBezTo>
                          <a:pt x="2236496" y="22851"/>
                          <a:pt x="2328723" y="15923"/>
                          <a:pt x="2559107" y="0"/>
                        </a:cubicBezTo>
                        <a:cubicBezTo>
                          <a:pt x="2789491" y="-15923"/>
                          <a:pt x="2953215" y="-24781"/>
                          <a:pt x="3188835" y="0"/>
                        </a:cubicBezTo>
                        <a:cubicBezTo>
                          <a:pt x="3424455" y="24781"/>
                          <a:pt x="3656213" y="26165"/>
                          <a:pt x="4019540" y="0"/>
                        </a:cubicBezTo>
                        <a:cubicBezTo>
                          <a:pt x="4033053" y="214337"/>
                          <a:pt x="3998801" y="360098"/>
                          <a:pt x="4019540" y="556886"/>
                        </a:cubicBezTo>
                        <a:cubicBezTo>
                          <a:pt x="4040279" y="753674"/>
                          <a:pt x="3998873" y="997483"/>
                          <a:pt x="4019540" y="1149318"/>
                        </a:cubicBezTo>
                        <a:cubicBezTo>
                          <a:pt x="4040207" y="1301153"/>
                          <a:pt x="4019624" y="1594522"/>
                          <a:pt x="4019540" y="1777296"/>
                        </a:cubicBezTo>
                        <a:cubicBezTo>
                          <a:pt x="3890782" y="1798437"/>
                          <a:pt x="3660967" y="1790875"/>
                          <a:pt x="3430007" y="1777296"/>
                        </a:cubicBezTo>
                        <a:cubicBezTo>
                          <a:pt x="3199047" y="1763717"/>
                          <a:pt x="2956123" y="1773249"/>
                          <a:pt x="2760084" y="1777296"/>
                        </a:cubicBezTo>
                        <a:cubicBezTo>
                          <a:pt x="2564045" y="1781343"/>
                          <a:pt x="2279097" y="1805787"/>
                          <a:pt x="2130356" y="1777296"/>
                        </a:cubicBezTo>
                        <a:cubicBezTo>
                          <a:pt x="1981615" y="1748805"/>
                          <a:pt x="1639520" y="1801952"/>
                          <a:pt x="1380042" y="1777296"/>
                        </a:cubicBezTo>
                        <a:cubicBezTo>
                          <a:pt x="1120564" y="1752640"/>
                          <a:pt x="972087" y="1798319"/>
                          <a:pt x="629728" y="1777296"/>
                        </a:cubicBezTo>
                        <a:cubicBezTo>
                          <a:pt x="287369" y="1756273"/>
                          <a:pt x="269147" y="1799519"/>
                          <a:pt x="0" y="1777296"/>
                        </a:cubicBezTo>
                        <a:cubicBezTo>
                          <a:pt x="21754" y="1630737"/>
                          <a:pt x="-17458" y="1390342"/>
                          <a:pt x="0" y="1184864"/>
                        </a:cubicBezTo>
                        <a:cubicBezTo>
                          <a:pt x="17458" y="979386"/>
                          <a:pt x="-20846" y="840053"/>
                          <a:pt x="0" y="610205"/>
                        </a:cubicBezTo>
                        <a:cubicBezTo>
                          <a:pt x="20846" y="380357"/>
                          <a:pt x="30181" y="184246"/>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99B72BA-81B9-844D-9843-75C1243842E3}"/>
              </a:ext>
            </a:extLst>
          </p:cNvPr>
          <p:cNvSpPr/>
          <p:nvPr/>
        </p:nvSpPr>
        <p:spPr>
          <a:xfrm>
            <a:off x="7367688" y="2593120"/>
            <a:ext cx="4059154" cy="365125"/>
          </a:xfrm>
          <a:prstGeom prst="rect">
            <a:avLst/>
          </a:prstGeom>
          <a:solidFill>
            <a:srgbClr val="CE0538"/>
          </a:solidFill>
          <a:ln>
            <a:solidFill>
              <a:srgbClr val="CE0538"/>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Calibri" panose="020F0502020204030204"/>
                <a:ea typeface="+mn-ea"/>
                <a:cs typeface="+mn-cs"/>
              </a:rPr>
              <a:t>TREATMENT DETAILS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rostokąt 4">
            <a:extLst>
              <a:ext uri="{FF2B5EF4-FFF2-40B4-BE49-F238E27FC236}">
                <a16:creationId xmlns:a16="http://schemas.microsoft.com/office/drawing/2014/main" id="{3558DC05-3687-E717-79E2-EFFCCF325044}"/>
              </a:ext>
            </a:extLst>
          </p:cNvPr>
          <p:cNvSpPr/>
          <p:nvPr/>
        </p:nvSpPr>
        <p:spPr>
          <a:xfrm>
            <a:off x="398491" y="1492213"/>
            <a:ext cx="6726050" cy="451215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ole tekstowe 2">
            <a:extLst>
              <a:ext uri="{FF2B5EF4-FFF2-40B4-BE49-F238E27FC236}">
                <a16:creationId xmlns:a16="http://schemas.microsoft.com/office/drawing/2014/main" id="{BF191F83-6903-2F13-59A6-E479EA1EAFE9}"/>
              </a:ext>
            </a:extLst>
          </p:cNvPr>
          <p:cNvSpPr txBox="1"/>
          <p:nvPr/>
        </p:nvSpPr>
        <p:spPr>
          <a:xfrm>
            <a:off x="2524488" y="6404925"/>
            <a:ext cx="8829312" cy="369332"/>
          </a:xfrm>
          <a:prstGeom prst="rect">
            <a:avLst/>
          </a:prstGeom>
          <a:noFill/>
        </p:spPr>
        <p:txBody>
          <a:bodyPr wrap="square">
            <a:spAutoFit/>
          </a:bodyPr>
          <a:lstStyle/>
          <a:p>
            <a:pPr algn="r"/>
            <a:r>
              <a:rPr lang="en-US" sz="600" i="1" kern="100">
                <a:effectLst/>
                <a:latin typeface="Calibri" panose="020F0502020204030204" pitchFamily="34" charset="0"/>
                <a:ea typeface="Calibri" panose="020F0502020204030204" pitchFamily="34" charset="0"/>
                <a:cs typeface="Times New Roman" panose="02020603050405020304" pitchFamily="18" charset="0"/>
              </a:rPr>
              <a:t>The results depicted in these pictures are obtained by certain settings of the device which were tailor-made for particular patient. Note that parameters may/must be adjusted per each individual patient as each patient may react differently to the treatment based on (but not limited to) medical history, genetics, age, sex, personal motivation, lifestyle, and other factors, and are in no way guaranteed. The product(s) may only be used under supervision of a physician or health care provider in accordance to applicable laws and regulations. Neauvia does not encourage or endorse in any way the use of products not approved by applicable regulations : always refer to the approved Indication For Use.(IFU).</a:t>
            </a:r>
            <a:endParaRPr lang="pl-PL" sz="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00F987C-DFB0-2820-192D-0D1763EBC830}"/>
              </a:ext>
            </a:extLst>
          </p:cNvPr>
          <p:cNvSpPr/>
          <p:nvPr/>
        </p:nvSpPr>
        <p:spPr>
          <a:xfrm>
            <a:off x="7990490" y="368545"/>
            <a:ext cx="4201510" cy="3651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Example - For illustrative purpose </a:t>
            </a:r>
          </a:p>
        </p:txBody>
      </p:sp>
    </p:spTree>
    <p:extLst>
      <p:ext uri="{BB962C8B-B14F-4D97-AF65-F5344CB8AC3E}">
        <p14:creationId xmlns:p14="http://schemas.microsoft.com/office/powerpoint/2010/main" val="3646764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F9957-BDCE-984F-7FF3-4D5814350676}"/>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9EE37B4-7123-11E7-4118-1A9E7E4F657A}"/>
              </a:ext>
            </a:extLst>
          </p:cNvPr>
          <p:cNvSpPr>
            <a:spLocks noGrp="1"/>
          </p:cNvSpPr>
          <p:nvPr>
            <p:ph type="title"/>
          </p:nvPr>
        </p:nvSpPr>
        <p:spPr/>
        <p:txBody>
          <a:bodyPr/>
          <a:lstStyle/>
          <a:p>
            <a:r>
              <a:rPr lang="es-ES" b="1"/>
              <a:t>RESULTS</a:t>
            </a:r>
            <a:br>
              <a:rPr lang="es-ES" b="1"/>
            </a:br>
            <a:r>
              <a:rPr lang="es-ES" sz="2800">
                <a:solidFill>
                  <a:schemeClr val="tx1"/>
                </a:solidFill>
              </a:rPr>
              <a:t>ADDITIONAL DATA</a:t>
            </a:r>
            <a:endParaRPr lang="pl-PL">
              <a:solidFill>
                <a:schemeClr val="tx1"/>
              </a:solidFill>
            </a:endParaRPr>
          </a:p>
        </p:txBody>
      </p:sp>
      <p:pic>
        <p:nvPicPr>
          <p:cNvPr id="3" name="Picture 2">
            <a:extLst>
              <a:ext uri="{FF2B5EF4-FFF2-40B4-BE49-F238E27FC236}">
                <a16:creationId xmlns:a16="http://schemas.microsoft.com/office/drawing/2014/main" id="{08215767-D189-6273-1D44-A9BCFBCBE90D}"/>
              </a:ext>
            </a:extLst>
          </p:cNvPr>
          <p:cNvPicPr>
            <a:picLocks noChangeAspect="1"/>
          </p:cNvPicPr>
          <p:nvPr/>
        </p:nvPicPr>
        <p:blipFill>
          <a:blip r:embed="rId3"/>
          <a:stretch>
            <a:fillRect/>
          </a:stretch>
        </p:blipFill>
        <p:spPr>
          <a:xfrm>
            <a:off x="838200" y="2010149"/>
            <a:ext cx="3756977" cy="3180659"/>
          </a:xfrm>
          <a:prstGeom prst="rect">
            <a:avLst/>
          </a:prstGeom>
        </p:spPr>
      </p:pic>
      <p:sp>
        <p:nvSpPr>
          <p:cNvPr id="4" name="TextBox 3">
            <a:extLst>
              <a:ext uri="{FF2B5EF4-FFF2-40B4-BE49-F238E27FC236}">
                <a16:creationId xmlns:a16="http://schemas.microsoft.com/office/drawing/2014/main" id="{DB833E32-259F-72C3-79F0-98DBF9AE89C8}"/>
              </a:ext>
            </a:extLst>
          </p:cNvPr>
          <p:cNvSpPr txBox="1"/>
          <p:nvPr/>
        </p:nvSpPr>
        <p:spPr>
          <a:xfrm>
            <a:off x="1046162" y="4975364"/>
            <a:ext cx="376697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Graph 1:</a:t>
            </a:r>
          </a:p>
          <a:p>
            <a:r>
              <a:rPr lang="en-US" sz="1100"/>
              <a:t>The presence of fibroblasts (Vimentin)</a:t>
            </a:r>
          </a:p>
        </p:txBody>
      </p:sp>
      <p:sp>
        <p:nvSpPr>
          <p:cNvPr id="6" name="TextBox 5">
            <a:extLst>
              <a:ext uri="{FF2B5EF4-FFF2-40B4-BE49-F238E27FC236}">
                <a16:creationId xmlns:a16="http://schemas.microsoft.com/office/drawing/2014/main" id="{846224CF-B56E-2C0A-ECAA-7111D115D151}"/>
              </a:ext>
            </a:extLst>
          </p:cNvPr>
          <p:cNvSpPr txBox="1"/>
          <p:nvPr/>
        </p:nvSpPr>
        <p:spPr>
          <a:xfrm>
            <a:off x="7419493" y="2159874"/>
            <a:ext cx="4057650" cy="2862322"/>
          </a:xfrm>
          <a:prstGeom prst="rect">
            <a:avLst/>
          </a:prstGeom>
          <a:noFill/>
        </p:spPr>
        <p:txBody>
          <a:bodyPr wrap="square">
            <a:spAutoFit/>
          </a:bodyPr>
          <a:lstStyle/>
          <a:p>
            <a:r>
              <a:rPr lang="en-US" sz="1800" i="1" u="sng">
                <a:ea typeface="+mn-lt"/>
                <a:cs typeface="+mn-lt"/>
              </a:rPr>
              <a:t>Description:</a:t>
            </a:r>
          </a:p>
          <a:p>
            <a:r>
              <a:rPr lang="en-US" sz="1800" i="1">
                <a:ea typeface="+mn-lt"/>
                <a:cs typeface="+mn-lt"/>
              </a:rPr>
              <a:t>The </a:t>
            </a:r>
            <a:r>
              <a:rPr lang="en-US" sz="1800" b="1" i="1">
                <a:ea typeface="+mn-lt"/>
                <a:cs typeface="+mn-lt"/>
              </a:rPr>
              <a:t>histological results at 21 days </a:t>
            </a:r>
            <a:r>
              <a:rPr lang="en-US" sz="1800" i="1">
                <a:ea typeface="+mn-lt"/>
                <a:cs typeface="+mn-lt"/>
              </a:rPr>
              <a:t>and </a:t>
            </a:r>
            <a:r>
              <a:rPr lang="en-US" sz="1800" b="1" i="1">
                <a:ea typeface="+mn-lt"/>
                <a:cs typeface="+mn-lt"/>
              </a:rPr>
              <a:t>150 days post treatment </a:t>
            </a:r>
            <a:r>
              <a:rPr lang="en-US" sz="1800" i="1">
                <a:ea typeface="+mn-lt"/>
                <a:cs typeface="+mn-lt"/>
              </a:rPr>
              <a:t>showed an </a:t>
            </a:r>
            <a:r>
              <a:rPr lang="en-US" sz="1800" b="1" i="1">
                <a:ea typeface="+mn-lt"/>
                <a:cs typeface="+mn-lt"/>
              </a:rPr>
              <a:t>increase in the number of fibroblasts </a:t>
            </a:r>
            <a:r>
              <a:rPr lang="en-US" sz="1800" i="1">
                <a:ea typeface="+mn-lt"/>
                <a:cs typeface="+mn-lt"/>
              </a:rPr>
              <a:t>(tissue regeneration).</a:t>
            </a:r>
            <a:endParaRPr lang="en-US" sz="1800" i="1">
              <a:ea typeface="Calibri"/>
              <a:cs typeface="Calibri"/>
            </a:endParaRPr>
          </a:p>
          <a:p>
            <a:r>
              <a:rPr lang="en-US" sz="1800" i="1">
                <a:ea typeface="+mn-lt"/>
                <a:cs typeface="+mn-lt"/>
              </a:rPr>
              <a:t>The presence of fibroblasts in the tissue is evidence of the </a:t>
            </a:r>
            <a:r>
              <a:rPr lang="en-US" sz="1800" b="1" i="1">
                <a:ea typeface="+mn-lt"/>
                <a:cs typeface="+mn-lt"/>
              </a:rPr>
              <a:t>ongoing process of producing new collagen fibers </a:t>
            </a:r>
            <a:r>
              <a:rPr lang="en-US" sz="1800" i="1">
                <a:ea typeface="+mn-lt"/>
                <a:cs typeface="+mn-lt"/>
              </a:rPr>
              <a:t>(graph 1,2).</a:t>
            </a:r>
            <a:br>
              <a:rPr lang="en-US" sz="1800" i="1">
                <a:ea typeface="+mn-lt"/>
                <a:cs typeface="+mn-lt"/>
              </a:rPr>
            </a:br>
            <a:endParaRPr lang="en-US" sz="1800" i="1">
              <a:ea typeface="Calibri" panose="020F0502020204030204"/>
              <a:cs typeface="Calibri" panose="020F0502020204030204"/>
            </a:endParaRPr>
          </a:p>
        </p:txBody>
      </p:sp>
      <p:pic>
        <p:nvPicPr>
          <p:cNvPr id="7" name="Picture 6">
            <a:extLst>
              <a:ext uri="{FF2B5EF4-FFF2-40B4-BE49-F238E27FC236}">
                <a16:creationId xmlns:a16="http://schemas.microsoft.com/office/drawing/2014/main" id="{60891789-1034-576E-FD85-6FF8CE7B1B10}"/>
              </a:ext>
            </a:extLst>
          </p:cNvPr>
          <p:cNvPicPr>
            <a:picLocks noChangeAspect="1"/>
          </p:cNvPicPr>
          <p:nvPr/>
        </p:nvPicPr>
        <p:blipFill>
          <a:blip r:embed="rId4"/>
          <a:srcRect r="4327" b="625"/>
          <a:stretch/>
        </p:blipFill>
        <p:spPr>
          <a:xfrm>
            <a:off x="4471834" y="2200588"/>
            <a:ext cx="2824316" cy="2882414"/>
          </a:xfrm>
          <a:prstGeom prst="rect">
            <a:avLst/>
          </a:prstGeom>
          <a:ln>
            <a:noFill/>
          </a:ln>
        </p:spPr>
      </p:pic>
      <p:sp>
        <p:nvSpPr>
          <p:cNvPr id="9" name="TextBox 8">
            <a:extLst>
              <a:ext uri="{FF2B5EF4-FFF2-40B4-BE49-F238E27FC236}">
                <a16:creationId xmlns:a16="http://schemas.microsoft.com/office/drawing/2014/main" id="{EA8A0719-72C0-D7CC-928B-C7BAF148CA9C}"/>
              </a:ext>
            </a:extLst>
          </p:cNvPr>
          <p:cNvSpPr txBox="1"/>
          <p:nvPr/>
        </p:nvSpPr>
        <p:spPr>
          <a:xfrm>
            <a:off x="4595177" y="4981481"/>
            <a:ext cx="343570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Graph 2:</a:t>
            </a:r>
          </a:p>
          <a:p>
            <a:r>
              <a:rPr lang="en-US" sz="1100"/>
              <a:t>The presence of collagen (</a:t>
            </a:r>
            <a:r>
              <a:rPr lang="en-US" sz="1100" err="1"/>
              <a:t>Trichrom</a:t>
            </a:r>
            <a:r>
              <a:rPr lang="en-US" sz="1100"/>
              <a:t> Masson)</a:t>
            </a:r>
          </a:p>
        </p:txBody>
      </p:sp>
      <p:sp>
        <p:nvSpPr>
          <p:cNvPr id="10" name="TextBox 24">
            <a:extLst>
              <a:ext uri="{FF2B5EF4-FFF2-40B4-BE49-F238E27FC236}">
                <a16:creationId xmlns:a16="http://schemas.microsoft.com/office/drawing/2014/main" id="{B44DD86E-49A5-BDF0-AADD-F5FB219A1D96}"/>
              </a:ext>
            </a:extLst>
          </p:cNvPr>
          <p:cNvSpPr txBox="1"/>
          <p:nvPr/>
        </p:nvSpPr>
        <p:spPr>
          <a:xfrm>
            <a:off x="3181350" y="6489455"/>
            <a:ext cx="81724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600"/>
              <a:t>Reference: Kubik, P.; </a:t>
            </a:r>
            <a:r>
              <a:rPr lang="en-US" sz="600" err="1"/>
              <a:t>Jankau</a:t>
            </a:r>
            <a:r>
              <a:rPr lang="en-US" sz="600"/>
              <a:t>, J.; Rauso, R.; </a:t>
            </a:r>
            <a:r>
              <a:rPr lang="en-US" sz="600" err="1"/>
              <a:t>Galadari</a:t>
            </a:r>
            <a:r>
              <a:rPr lang="en-US" sz="600"/>
              <a:t>, H.; </a:t>
            </a:r>
            <a:r>
              <a:rPr lang="en-US" sz="600" err="1"/>
              <a:t>Protasoni</a:t>
            </a:r>
            <a:r>
              <a:rPr lang="en-US" sz="600"/>
              <a:t>, M.; </a:t>
            </a:r>
            <a:r>
              <a:rPr lang="en-US" sz="600" err="1"/>
              <a:t>Gruszczynski,W</a:t>
            </a:r>
            <a:r>
              <a:rPr lang="en-US" sz="600"/>
              <a:t>.; Grzanka, D.; </a:t>
            </a:r>
            <a:r>
              <a:rPr lang="en-US" sz="600" err="1"/>
              <a:t>Smolinska</a:t>
            </a:r>
            <a:r>
              <a:rPr lang="en-US" sz="600"/>
              <a:t>, M.; </a:t>
            </a:r>
            <a:r>
              <a:rPr lang="en-US" sz="600" err="1"/>
              <a:t>Antosik</a:t>
            </a:r>
            <a:r>
              <a:rPr lang="en-US" sz="600"/>
              <a:t>, P.; </a:t>
            </a:r>
            <a:r>
              <a:rPr lang="en-US" sz="600" err="1"/>
              <a:t>Piesiaków</a:t>
            </a:r>
            <a:r>
              <a:rPr lang="en-US" sz="600"/>
              <a:t>, M.-L.; et al. HA PEGylated Filler in Association with an Infrared Energy Device for the Treatment of Facial Skin Aging: 150 Day Follow-Up Data Report. Pharmaceuticals 2022, 15, 1355. https://doi.org/10.3390/ph15111355</a:t>
            </a:r>
            <a:endParaRPr lang="en-US"/>
          </a:p>
        </p:txBody>
      </p:sp>
      <p:sp>
        <p:nvSpPr>
          <p:cNvPr id="11" name="Rectangle 10">
            <a:extLst>
              <a:ext uri="{FF2B5EF4-FFF2-40B4-BE49-F238E27FC236}">
                <a16:creationId xmlns:a16="http://schemas.microsoft.com/office/drawing/2014/main" id="{4250DC8A-4E6F-22E8-E175-7F057B1F28E6}"/>
              </a:ext>
            </a:extLst>
          </p:cNvPr>
          <p:cNvSpPr/>
          <p:nvPr/>
        </p:nvSpPr>
        <p:spPr>
          <a:xfrm>
            <a:off x="7990490" y="368545"/>
            <a:ext cx="4201510" cy="36512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Example - For illustrative purpose </a:t>
            </a:r>
          </a:p>
        </p:txBody>
      </p:sp>
    </p:spTree>
    <p:extLst>
      <p:ext uri="{BB962C8B-B14F-4D97-AF65-F5344CB8AC3E}">
        <p14:creationId xmlns:p14="http://schemas.microsoft.com/office/powerpoint/2010/main" val="54326631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57F56E2001E54E8339C5D92BD1638D" ma:contentTypeVersion="19" ma:contentTypeDescription="Create a new document." ma:contentTypeScope="" ma:versionID="62ff8b44c33cbf3c00bce5f1e4430be9">
  <xsd:schema xmlns:xsd="http://www.w3.org/2001/XMLSchema" xmlns:xs="http://www.w3.org/2001/XMLSchema" xmlns:p="http://schemas.microsoft.com/office/2006/metadata/properties" xmlns:ns2="5fd71a04-0ae2-47dd-9af7-b4fd1da4cd81" xmlns:ns3="9d236f52-d234-445b-9fbc-e545684f9090" targetNamespace="http://schemas.microsoft.com/office/2006/metadata/properties" ma:root="true" ma:fieldsID="fda151030428801a7600ee393b6dc2b5" ns2:_="" ns3:_="">
    <xsd:import namespace="5fd71a04-0ae2-47dd-9af7-b4fd1da4cd81"/>
    <xsd:import namespace="9d236f52-d234-445b-9fbc-e545684f909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lcf76f155ced4ddcb4097134ff3c332f" minOccurs="0"/>
                <xsd:element ref="ns3:TaxCatchAll" minOccurs="0"/>
                <xsd:element ref="ns2:MediaServiceAutoKeyPoints" minOccurs="0"/>
                <xsd:element ref="ns2:MediaServiceKeyPoints"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d71a04-0ae2-47dd-9af7-b4fd1da4cd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8ca31eb-98ee-41cc-b038-62d23c6102d8" ma:termSetId="09814cd3-568e-fe90-9814-8d621ff8fb84" ma:anchorId="fba54fb3-c3e1-fe81-a776-ca4b69148c4d" ma:open="true" ma:isKeyword="false">
      <xsd:complexType>
        <xsd:sequence>
          <xsd:element ref="pc:Terms" minOccurs="0" maxOccurs="1"/>
        </xsd:sequence>
      </xsd:complex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236f52-d234-445b-9fbc-e545684f90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34d8552-55d5-4fb3-8c36-5ccce95646f8}" ma:internalName="TaxCatchAll" ma:showField="CatchAllData" ma:web="9d236f52-d234-445b-9fbc-e545684f90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fd71a04-0ae2-47dd-9af7-b4fd1da4cd81">
      <Terms xmlns="http://schemas.microsoft.com/office/infopath/2007/PartnerControls"/>
    </lcf76f155ced4ddcb4097134ff3c332f>
    <TaxCatchAll xmlns="9d236f52-d234-445b-9fbc-e545684f909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DDB7CB-22D5-4A2D-BE3A-2595B15EA8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d71a04-0ae2-47dd-9af7-b4fd1da4cd81"/>
    <ds:schemaRef ds:uri="9d236f52-d234-445b-9fbc-e545684f90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0B3EC6-1341-4E35-9E8A-B18A6ED1687E}">
  <ds:schemaRefs>
    <ds:schemaRef ds:uri="0ae46706-4069-4805-a17a-1adb70b5a2a0"/>
    <ds:schemaRef ds:uri="323e7810-6132-4e45-bcf0-2d110fd96f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fd71a04-0ae2-47dd-9af7-b4fd1da4cd81"/>
    <ds:schemaRef ds:uri="9d236f52-d234-445b-9fbc-e545684f9090"/>
  </ds:schemaRefs>
</ds:datastoreItem>
</file>

<file path=customXml/itemProps3.xml><?xml version="1.0" encoding="utf-8"?>
<ds:datastoreItem xmlns:ds="http://schemas.openxmlformats.org/officeDocument/2006/customXml" ds:itemID="{7E958A18-A3C9-4185-BBF2-3E8322C1E1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1025</Words>
  <Application>Microsoft Office PowerPoint</Application>
  <PresentationFormat>Widescreen</PresentationFormat>
  <Paragraphs>100</Paragraphs>
  <Slides>11</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Calibri Light</vt:lpstr>
      <vt:lpstr>Courier New</vt:lpstr>
      <vt:lpstr>Tema di Office</vt:lpstr>
      <vt:lpstr>Personalizza struttura</vt:lpstr>
      <vt:lpstr>PowerPoint Presentation</vt:lpstr>
      <vt:lpstr>PowerPoint Presentation</vt:lpstr>
      <vt:lpstr>NEAUVIA SPEAKER</vt:lpstr>
      <vt:lpstr>INTRODUCTION &amp; CASE OVERVIEW</vt:lpstr>
      <vt:lpstr>CASE REPORT</vt:lpstr>
      <vt:lpstr>RESULTS</vt:lpstr>
      <vt:lpstr>RESULTS  PATIENT N. 1 </vt:lpstr>
      <vt:lpstr>RESULTS PATIENT N. 1 </vt:lpstr>
      <vt:lpstr>RESULTS ADDITIONAL DATA</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Laura ARES SELLS</cp:lastModifiedBy>
  <cp:revision>1</cp:revision>
  <dcterms:created xsi:type="dcterms:W3CDTF">2023-02-02T10:48:27Z</dcterms:created>
  <dcterms:modified xsi:type="dcterms:W3CDTF">2025-05-23T15:47:52Z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0x0101001957F56E2001E54E8339C5D92BD1638D</vt:lpwstr>
  </property>
  <property fmtid="{D5CDD505-2E9C-101B-9397-08002B2CF9AE}" pid="3" name="MediaServiceImageTags">
    <vt:lpwstr/>
  </property>
</Properties>
</file>